
<file path=[Content_Types].xml><?xml version="1.0" encoding="utf-8"?>
<Types xmlns="http://schemas.openxmlformats.org/package/2006/content-types">
  <Default Extension="xml" ContentType="application/xml"/>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9"/>
  </p:notesMasterIdLst>
  <p:sldIdLst>
    <p:sldId id="256" r:id="rId2"/>
    <p:sldId id="257" r:id="rId3"/>
    <p:sldId id="258" r:id="rId4"/>
    <p:sldId id="259" r:id="rId5"/>
    <p:sldId id="318" r:id="rId6"/>
    <p:sldId id="319" r:id="rId7"/>
    <p:sldId id="320" r:id="rId8"/>
    <p:sldId id="324" r:id="rId9"/>
    <p:sldId id="261" r:id="rId10"/>
    <p:sldId id="262" r:id="rId11"/>
    <p:sldId id="260" r:id="rId12"/>
    <p:sldId id="263" r:id="rId13"/>
    <p:sldId id="321" r:id="rId14"/>
    <p:sldId id="322" r:id="rId15"/>
    <p:sldId id="264" r:id="rId16"/>
    <p:sldId id="265" r:id="rId17"/>
    <p:sldId id="266" r:id="rId18"/>
    <p:sldId id="267" r:id="rId19"/>
    <p:sldId id="268" r:id="rId20"/>
    <p:sldId id="269" r:id="rId21"/>
    <p:sldId id="270" r:id="rId22"/>
    <p:sldId id="271" r:id="rId23"/>
    <p:sldId id="272" r:id="rId24"/>
    <p:sldId id="273" r:id="rId25"/>
    <p:sldId id="316"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15" r:id="rId59"/>
    <p:sldId id="306" r:id="rId60"/>
    <p:sldId id="323" r:id="rId61"/>
    <p:sldId id="308" r:id="rId62"/>
    <p:sldId id="309" r:id="rId63"/>
    <p:sldId id="310" r:id="rId64"/>
    <p:sldId id="311" r:id="rId65"/>
    <p:sldId id="312" r:id="rId66"/>
    <p:sldId id="313" r:id="rId67"/>
    <p:sldId id="314"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5"/>
    <p:restoredTop sz="78522"/>
  </p:normalViewPr>
  <p:slideViewPr>
    <p:cSldViewPr snapToGrid="0" snapToObjects="1">
      <p:cViewPr varScale="1">
        <p:scale>
          <a:sx n="130" d="100"/>
          <a:sy n="130" d="100"/>
        </p:scale>
        <p:origin x="888"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Once you’ve acquired your cryptocurrency of choice, be it through a private transaction or a public exchange house, you are probably going to want to obfuscate the transaction trail a bit by using a tumbling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5541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 FOR REAL LETS BUY THINGS</a:t>
            </a:r>
            <a:endParaRPr lang="en-US" dirty="0"/>
          </a:p>
        </p:txBody>
      </p:sp>
    </p:spTree>
    <p:extLst>
      <p:ext uri="{BB962C8B-B14F-4D97-AF65-F5344CB8AC3E}">
        <p14:creationId xmlns:p14="http://schemas.microsoft.com/office/powerpoint/2010/main" val="199519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could try going to each of the over 30 active markets individually to search for your poison of choice, or...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you can use the Grams search engine to search across a bunch of markets at once.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The types and varieties of drugs available is rather astounding. This </a:t>
            </a:r>
            <a:r>
              <a:rPr lang="en" dirty="0" err="1"/>
              <a:t>ain’t</a:t>
            </a:r>
            <a:r>
              <a:rPr lang="en" dirty="0"/>
              <a:t> your neighborhood plug’s inventory. So of course you have your street staples: weed, molly, hash, blow, acid, special K, crack, ice, </a:t>
            </a:r>
            <a:r>
              <a:rPr lang="en" dirty="0" err="1"/>
              <a:t>opiod</a:t>
            </a:r>
            <a:r>
              <a:rPr lang="en" dirty="0"/>
              <a:t> pain meds, research chemicals,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But there are also other interesting items on offer. Things like chemical precursors and lab equipment, military enhancement drugs, non-mainstream medicinal herbs, Devil’s Breath: often used for robberies and kidnappings in South America...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yes, you can even purchase actual poison...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All that being said, you still have to have a physical location to receive your orders, and no matter what a seller tells you there is no such thing as “100% stealth shipping”. Packages can and do get seized and in some cases get used as bait in a controlled delivery by law enforcement.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While guns can certainly be found for sale on the </a:t>
            </a:r>
            <a:r>
              <a:rPr lang="en-US" dirty="0" smtClean="0"/>
              <a:t>D</a:t>
            </a:r>
            <a:r>
              <a:rPr lang="en" dirty="0" err="1" smtClean="0"/>
              <a:t>arkweb</a:t>
            </a:r>
            <a:r>
              <a:rPr lang="en" dirty="0"/>
              <a:t>, most of the markets are starting to ban their sale due to high levels of scamming and additional heat from law enforcement.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Within the past year law enforcement around the world have been focusing on </a:t>
            </a:r>
            <a:r>
              <a:rPr lang="en" dirty="0" err="1"/>
              <a:t>darkweb</a:t>
            </a:r>
            <a:r>
              <a:rPr lang="en" dirty="0"/>
              <a:t> munitions sales as part of the global War on </a:t>
            </a:r>
            <a:r>
              <a:rPr lang="en" dirty="0" smtClean="0"/>
              <a:t>Terror</a:t>
            </a:r>
            <a:r>
              <a:rPr lang="en-US" dirty="0" smtClean="0"/>
              <a:t> (which means sketchy tactics like entrapment are allowed)</a:t>
            </a:r>
            <a:r>
              <a:rPr lang="en" dirty="0" smtClean="0"/>
              <a:t>. </a:t>
            </a:r>
            <a:r>
              <a:rPr lang="en" dirty="0"/>
              <a:t>Heat from the Man isn’t the only thing driving a shrinking </a:t>
            </a:r>
            <a:r>
              <a:rPr lang="en" dirty="0" err="1"/>
              <a:t>darkweb</a:t>
            </a:r>
            <a:r>
              <a:rPr lang="en" dirty="0"/>
              <a:t> arms market, demand is also sorely lacking as purchasing weapons using cryptocurrency through a </a:t>
            </a:r>
            <a:r>
              <a:rPr lang="en" dirty="0" err="1"/>
              <a:t>darknet</a:t>
            </a:r>
            <a:r>
              <a:rPr lang="en" dirty="0"/>
              <a:t> and from a shady stranger is often much more difficult and risk filled than following local, legal channels for gun ownership. This of course depends on where you live and what your intended uses are.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Guns</a:t>
            </a:r>
            <a:r>
              <a:rPr lang="en-US" baseline="0" dirty="0" smtClean="0"/>
              <a:t> </a:t>
            </a:r>
            <a:r>
              <a:rPr lang="en-US" baseline="0" dirty="0" err="1" smtClean="0"/>
              <a:t>arent</a:t>
            </a:r>
            <a:r>
              <a:rPr lang="en-US" baseline="0" dirty="0" smtClean="0"/>
              <a:t> the only weapons you can buy </a:t>
            </a:r>
            <a:r>
              <a:rPr lang="en-US" baseline="0" dirty="0" err="1" smtClean="0"/>
              <a:t>tho</a:t>
            </a:r>
            <a:r>
              <a:rPr lang="en-US" baseline="0" dirty="0" smtClean="0"/>
              <a:t>. . . . .</a:t>
            </a:r>
            <a:endParaRPr lang="en-US" dirty="0"/>
          </a:p>
        </p:txBody>
      </p:sp>
    </p:spTree>
    <p:extLst>
      <p:ext uri="{BB962C8B-B14F-4D97-AF65-F5344CB8AC3E}">
        <p14:creationId xmlns:p14="http://schemas.microsoft.com/office/powerpoint/2010/main" val="1798060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I’m sure you’ve read at some point a sensationalist media piece going on about how you can buy anything and everything horrible in this world including… GASP! HITMEN to off your enemies. Hell, even The Dread Pirate Roberts of the infamous Silk Road was accused of trying hire one.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No really, just as </a:t>
            </a:r>
            <a:r>
              <a:rPr lang="en-US" dirty="0" smtClean="0"/>
              <a:t>Dread Pirate Roberts</a:t>
            </a:r>
            <a:r>
              <a:rPr lang="en" dirty="0" smtClean="0"/>
              <a:t> </a:t>
            </a:r>
            <a:r>
              <a:rPr lang="en" dirty="0"/>
              <a:t>found out this just isn’t a thing. Any listing for such a service found on the </a:t>
            </a:r>
            <a:r>
              <a:rPr lang="en" dirty="0" err="1"/>
              <a:t>darkweb</a:t>
            </a:r>
            <a:r>
              <a:rPr lang="en" dirty="0"/>
              <a:t> is going to be either A) a scam to part fools and their money, or B) Undercover law enforcement hoping for low hanging fruit. </a:t>
            </a:r>
            <a:endParaRPr lang="en-US" dirty="0" smtClean="0"/>
          </a:p>
          <a:p>
            <a:pPr lvl="0" rtl="0">
              <a:spcBef>
                <a:spcPts val="0"/>
              </a:spcBef>
              <a:buNone/>
            </a:pPr>
            <a:endParaRPr lang="en-US" dirty="0" smtClean="0"/>
          </a:p>
          <a:p>
            <a:pPr lvl="0" rtl="0">
              <a:spcBef>
                <a:spcPts val="0"/>
              </a:spcBef>
              <a:buNone/>
            </a:pPr>
            <a:r>
              <a:rPr lang="en" dirty="0" smtClean="0"/>
              <a:t>While </a:t>
            </a:r>
            <a:r>
              <a:rPr lang="en" dirty="0"/>
              <a:t>I can see organized crime moving to use a </a:t>
            </a:r>
            <a:r>
              <a:rPr lang="en" dirty="0" err="1"/>
              <a:t>darknet</a:t>
            </a:r>
            <a:r>
              <a:rPr lang="en" dirty="0"/>
              <a:t> to arrange hits in a few years we just aren’t at the cyberpunk future where any </a:t>
            </a:r>
            <a:r>
              <a:rPr lang="en" dirty="0" err="1"/>
              <a:t>ol</a:t>
            </a:r>
            <a:r>
              <a:rPr lang="en" dirty="0"/>
              <a:t> Joe can order up a personal iceman through the </a:t>
            </a:r>
            <a:r>
              <a:rPr lang="en" dirty="0" err="1"/>
              <a:t>darkweb</a:t>
            </a:r>
            <a:r>
              <a:rPr lang="en" dirty="0"/>
              <a:t>. Additionally, a legit hitman is not going to take on the liability of performing a hit for some 15 year old pissed off about another XBOX Live player, they are generally going to stick to business with clients who know what they’re doing.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may not yet be able to purchase physical hitmen you can still hire the services of digital ne'er do wells to do your bidding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You can hire a hacker to crack someone’s social media or email account, a particular website or database. You can also have them change grades for you, DDoS a target of your choice, or Dox someone giving you a packet of detailed personally identifiable information on someone</a:t>
            </a:r>
            <a:r>
              <a:rPr lang="en" dirty="0" smtClean="0"/>
              <a:t>.</a:t>
            </a:r>
            <a:endParaRPr lang="en-US" dirty="0" smtClean="0"/>
          </a:p>
          <a:p>
            <a:pPr lvl="0" rtl="0">
              <a:spcBef>
                <a:spcPts val="0"/>
              </a:spcBef>
              <a:buNone/>
            </a:pPr>
            <a:endParaRPr lang="en-US" dirty="0" smtClean="0"/>
          </a:p>
          <a:p>
            <a:pPr lvl="0" rtl="0">
              <a:spcBef>
                <a:spcPts val="0"/>
              </a:spcBef>
              <a:buNone/>
            </a:pPr>
            <a:r>
              <a:rPr lang="en-US" dirty="0" smtClean="0"/>
              <a:t>SIGAINT IS DOWN</a:t>
            </a:r>
            <a:endParaRPr lang="e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Another of such services on offer is the new SaaS, that’s Swatting as a Service. Here you can hire someone to get a heavily armed SWAT to raid the target of your choice. There are also less physically invasive services that will repeatedly call or text a target from a rotating bank of phone numbers.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 step up from basic hacking services, you can also purchase more sophisticated digital offerings for cybercrime shenanigans.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Plenty of Remote Access Trojans and keyloggers are available including those that target mobile devices. The prices for these range from a couple dollars to a couple thousand depending on capabilities, detectability, crackability, and source code availability.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Ransomware and banking trojans are also available, though naturally they tend to be a bit pricier than RATs and keyloggers.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Don’t want to mess with the leaked Marai sourcecode? No worries, there are plenty of other, non-cracked, botnet programs for sale.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Need a specific class of exploit? Also available. Even 0dayz.</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Feel like skipping a few steps and going straight to where the cash and credit cards are? The darkweb’s got you fam with Point of Sale and ATM malware ready to go.</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Burning desire to show that XBOX Live loser who the real boss is? Spamming and DDoS software is at your leet little fingertips. Just make sure you’re behind seven proxies.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 name="Shape 4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Srs bzns: counterfeit gold, currency, and your very own funny money manufacturing supplies...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As you’d expect from any decent counterfeit outlet you have your pick of designer watches, jewelry, glasses, shoes, purses, and clothing items...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now to the not-so-expected: counterfeit degrees and counterfeit Magic the Gathering cards. That’s right you could have a PHD from Harvard and your own set of Power Nine in one go.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t>Deep Web - Pages on webservers that do not require special access rights to reach, but which are not indexed by major search engines such as Google. If a dictionary site (to give an example) were part of the Dark Web, then you could find the dictionary site itself in Google, and could type a word into the site to get the definition, but Google itself would not show that definition if you searched for it.</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Web - These are pages on servers that cannot be accessed by a search engine (or indeed, a user) without an approprately permissioned account. While a number of sites of law enforcement interest do in fact fall under this definition, so do a much larger number of private sites, particularly those behind paywalls</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Net(s) - These are sites where access at the network level is restricted; some are things like TOR (where there is a layer of obscurity) but equally private vpn based networks (which are pretty standard for most companies these days) are examples of Darknets; traffic in them is hidden at the metadata level, in that snooping shows only what Darknet you are connected to and how much data is moved, not what sites you visit.</a:t>
            </a:r>
          </a:p>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now that you have a bunch of counterfeit goods you might as well round it out with a counterfeit identity!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Start off with a fullz packet, that is a full identity information workup. These typically include full name, date of birth, physical and email addresses, phone numbers, social or national ID number, and the like. And PII profiles are available for many different countries around the world and you can often specify what age range and sex you want.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can flesh the identity out a little further with customizable bank statements, utility bills, and a full credit report!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to secure physical documents matching your new ID. When combined, physical docs and fullz together make what are called kitz. Custom driver’s licenses and school/work ID’s won’t set you back too much, but the passport, now that’s the real doozie as the current market average runs a little of $3000 for a customized passport.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if you just need to provide a scanned copy of IDs or passports you can just buy Photoshop templates for them!</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unless you’ve been under a rock you probably noticed the media coverage of one massive data breach after another these past few years. If you have an account checking campaign about to pop off this is where you’d go to get massive lists of account credentials.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what makes these massive breach dumps valuable is not necessarily for access to the accounts of the hacked website. The value comes from the fact that so many people reuse login credentials across many many different website allowing such criminals to access say a Paypal account using the credentials from the Yahoo breach.</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You want free Uber rides, don’t want to pay for Netflix or Spotify, or want free paid porn (for some weird reason beyond me) you can slide right up to the Darkweb markets and get those hacked account logins on the cheap cheap.</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Shell companies are useful to cybercriminals for a number of reasons. They provide a cover, front, or proxy for some of their shady actions. They can be used to cashout on a scam or crime. They can be used to launder money meant to be reinvested in the next criminal enterprise. They can be used to make a criminal look legitimate for scams that target CEOs or other businesses.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certainly can buy shell companies and business bank drops from the darkweb, the quality tends to be… found wanting for now. Truthfully, shady lawyers still control the bulk of this market and they aren’t too difficult to find and hire to provide you with all you would need to run a shell corp of your own.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 SHUT UP LETS BUY THINGS</a:t>
            </a:r>
            <a:endParaRPr lang="en-US" dirty="0"/>
          </a:p>
        </p:txBody>
      </p:sp>
    </p:spTree>
    <p:extLst>
      <p:ext uri="{BB962C8B-B14F-4D97-AF65-F5344CB8AC3E}">
        <p14:creationId xmlns:p14="http://schemas.microsoft.com/office/powerpoint/2010/main" val="15003065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Sadly, there is still a large and thriving global market for human trafficking. As such it would make sense that such a market would make use of the darkweb right?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4" name="Shape 5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Well see, the thing is, they are doing business just fine through the regular ol Intertubes. Craigslist, Backpages, and MyRedBook, among others regularly see trafficking business done through their sites. Why would a trafficker add the complexity and additional overhead of running a darkweb market when they can just use Craigslist? All of the supposed human trafficking darkweb sites have turned out to be scams and fakes pretty easily debunked by performing reverse image searches on the people supposedly for sale.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OK, things got really heavy there so let’s lighten the mood by pointing and laughing at crooks getting scammed by other crooks!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person?! Hahahaha also, he finalized early (released funds from escrow before he got the goods)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“Free meth”</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Oh man, got scammed twice with the same scam</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These vendor names should’ve been a bit of a hint...the last one is my absolute favorite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fact, according to a study just recently released by darkweb data intelligence firm Terbium Labs, they found that of the 400 randomly sampled darkweb sites legal content comprised 53.4% of all domains and 54.5% of all URLs.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6" name="Shape 6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Cryptocurrency / money launering</a:t>
            </a:r>
          </a:p>
        </p:txBody>
      </p:sp>
    </p:spTree>
    <p:extLst>
      <p:ext uri="{BB962C8B-B14F-4D97-AF65-F5344CB8AC3E}">
        <p14:creationId xmlns:p14="http://schemas.microsoft.com/office/powerpoint/2010/main" val="393820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Shape 6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5" name="Shape 6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While Eastern European groups tend to still love their Perfect Money, </a:t>
            </a:r>
            <a:r>
              <a:rPr lang="en" dirty="0" err="1"/>
              <a:t>OKpay</a:t>
            </a:r>
            <a:r>
              <a:rPr lang="en" dirty="0"/>
              <a:t>, and </a:t>
            </a:r>
            <a:r>
              <a:rPr lang="en" dirty="0" err="1"/>
              <a:t>WebMoney</a:t>
            </a:r>
            <a:r>
              <a:rPr lang="en" dirty="0"/>
              <a:t> services, within the past few years </a:t>
            </a:r>
            <a:r>
              <a:rPr lang="en" dirty="0" err="1"/>
              <a:t>darkweb</a:t>
            </a:r>
            <a:r>
              <a:rPr lang="en" dirty="0"/>
              <a:t> economies have shifted more and more to cryptocurrencies. </a:t>
            </a:r>
            <a:endParaRPr lang="en-US" dirty="0" smtClean="0"/>
          </a:p>
          <a:p>
            <a:pPr lvl="0">
              <a:spcBef>
                <a:spcPts val="0"/>
              </a:spcBef>
              <a:buNone/>
            </a:pPr>
            <a:endParaRPr lang="en" dirty="0"/>
          </a:p>
          <a:p>
            <a:pPr lvl="0" rtl="0">
              <a:spcBef>
                <a:spcPts val="0"/>
              </a:spcBef>
              <a:buNone/>
            </a:pPr>
            <a:r>
              <a:rPr lang="en" dirty="0">
                <a:solidFill>
                  <a:schemeClr val="dk1"/>
                </a:solidFill>
              </a:rPr>
              <a:t>Bitcoin and </a:t>
            </a:r>
            <a:r>
              <a:rPr lang="en" dirty="0" err="1">
                <a:solidFill>
                  <a:schemeClr val="dk1"/>
                </a:solidFill>
              </a:rPr>
              <a:t>Monero</a:t>
            </a:r>
            <a:r>
              <a:rPr lang="en" dirty="0">
                <a:solidFill>
                  <a:schemeClr val="dk1"/>
                </a:solidFill>
              </a:rPr>
              <a:t> currently dominate the scene with </a:t>
            </a:r>
            <a:r>
              <a:rPr lang="en" dirty="0" err="1">
                <a:solidFill>
                  <a:schemeClr val="dk1"/>
                </a:solidFill>
              </a:rPr>
              <a:t>Zcash</a:t>
            </a:r>
            <a:r>
              <a:rPr lang="en" dirty="0">
                <a:solidFill>
                  <a:schemeClr val="dk1"/>
                </a:solidFill>
              </a:rPr>
              <a:t> expected to have high uptake upon launch due to its privacy assertions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That isn’t to say that there aren’t many, many, other options to choose from...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Cryptocurrency / money launering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9"/>
        <p:cNvGrpSpPr/>
        <p:nvPr/>
      </p:nvGrpSpPr>
      <p:grpSpPr>
        <a:xfrm>
          <a:off x="0" y="0"/>
          <a:ext cx="0" cy="0"/>
          <a:chOff x="0" y="0"/>
          <a:chExt cx="0" cy="0"/>
        </a:xfrm>
      </p:grpSpPr>
      <p:sp>
        <p:nvSpPr>
          <p:cNvPr id="20" name="Shape 20"/>
          <p:cNvSpPr/>
          <p:nvPr/>
        </p:nvSpPr>
        <p:spPr>
          <a:xfrm>
            <a:off x="8142710" y="3918330"/>
            <a:ext cx="943913" cy="1337392"/>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1" name="Shape 21"/>
          <p:cNvSpPr/>
          <p:nvPr/>
        </p:nvSpPr>
        <p:spPr>
          <a:xfrm>
            <a:off x="8246778" y="1061813"/>
            <a:ext cx="565396" cy="79463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 name="Shape 22"/>
          <p:cNvSpPr/>
          <p:nvPr/>
        </p:nvSpPr>
        <p:spPr>
          <a:xfrm>
            <a:off x="7302236" y="4554391"/>
            <a:ext cx="623238" cy="66856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3" name="Shape 23"/>
          <p:cNvSpPr/>
          <p:nvPr/>
        </p:nvSpPr>
        <p:spPr>
          <a:xfrm>
            <a:off x="8812175" y="313543"/>
            <a:ext cx="505295" cy="64940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4" name="Shape 24"/>
          <p:cNvSpPr/>
          <p:nvPr/>
        </p:nvSpPr>
        <p:spPr>
          <a:xfrm>
            <a:off x="7486177" y="4101248"/>
            <a:ext cx="218856" cy="338538"/>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5" name="Shape 25"/>
          <p:cNvSpPr/>
          <p:nvPr/>
        </p:nvSpPr>
        <p:spPr>
          <a:xfrm>
            <a:off x="6980299" y="-88161"/>
            <a:ext cx="707298" cy="1056470"/>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6" name="Shape 26"/>
          <p:cNvSpPr/>
          <p:nvPr/>
        </p:nvSpPr>
        <p:spPr>
          <a:xfrm>
            <a:off x="8353586" y="325840"/>
            <a:ext cx="315618" cy="43634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7" name="Shape 27"/>
          <p:cNvSpPr/>
          <p:nvPr/>
        </p:nvSpPr>
        <p:spPr>
          <a:xfrm>
            <a:off x="7687614" y="916470"/>
            <a:ext cx="245357" cy="453113"/>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8" name="Shape 28"/>
          <p:cNvSpPr/>
          <p:nvPr/>
        </p:nvSpPr>
        <p:spPr>
          <a:xfrm>
            <a:off x="8637153" y="2924174"/>
            <a:ext cx="816946" cy="1106133"/>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9" name="Shape 29"/>
          <p:cNvSpPr/>
          <p:nvPr/>
        </p:nvSpPr>
        <p:spPr>
          <a:xfrm rot="-5400000">
            <a:off x="6839999" y="4568067"/>
            <a:ext cx="417000" cy="3285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rot="5400000">
            <a:off x="6496124" y="-12474"/>
            <a:ext cx="589800" cy="407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8208235" y="3375180"/>
            <a:ext cx="218854" cy="30986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32" name="Shape 32"/>
          <p:cNvSpPr/>
          <p:nvPr/>
        </p:nvSpPr>
        <p:spPr>
          <a:xfrm>
            <a:off x="8013853" y="659316"/>
            <a:ext cx="258850" cy="308993"/>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33" name="Shape 33"/>
          <p:cNvSpPr/>
          <p:nvPr/>
        </p:nvSpPr>
        <p:spPr>
          <a:xfrm>
            <a:off x="7828438" y="4163755"/>
            <a:ext cx="206506" cy="21354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34" name="Shape 34"/>
          <p:cNvSpPr/>
          <p:nvPr/>
        </p:nvSpPr>
        <p:spPr>
          <a:xfrm>
            <a:off x="8003439" y="1292795"/>
            <a:ext cx="172864" cy="21116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35" name="Shape 35"/>
          <p:cNvSpPr/>
          <p:nvPr/>
        </p:nvSpPr>
        <p:spPr>
          <a:xfrm>
            <a:off x="7939495" y="-95340"/>
            <a:ext cx="476420" cy="6611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36" name="Shape 36"/>
          <p:cNvSpPr/>
          <p:nvPr/>
        </p:nvSpPr>
        <p:spPr>
          <a:xfrm>
            <a:off x="7709339" y="156125"/>
            <a:ext cx="64052" cy="15820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37" name="Shape 37"/>
          <p:cNvSpPr/>
          <p:nvPr/>
        </p:nvSpPr>
        <p:spPr>
          <a:xfrm>
            <a:off x="9017900" y="4284542"/>
            <a:ext cx="121389" cy="166375"/>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38" name="Shape 38"/>
          <p:cNvSpPr/>
          <p:nvPr/>
        </p:nvSpPr>
        <p:spPr>
          <a:xfrm>
            <a:off x="8736528" y="68642"/>
            <a:ext cx="172850" cy="251572"/>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39" name="Shape 39"/>
          <p:cNvSpPr/>
          <p:nvPr/>
        </p:nvSpPr>
        <p:spPr>
          <a:xfrm>
            <a:off x="9053840" y="1122373"/>
            <a:ext cx="172852" cy="222145"/>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40" name="Shape 40"/>
          <p:cNvSpPr txBox="1">
            <a:spLocks noGrp="1"/>
          </p:cNvSpPr>
          <p:nvPr>
            <p:ph type="ctrTitle"/>
          </p:nvPr>
        </p:nvSpPr>
        <p:spPr>
          <a:xfrm>
            <a:off x="1661700" y="1991825"/>
            <a:ext cx="5820600" cy="1159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EFEFEF"/>
              </a:buClr>
              <a:buFont typeface="Montserrat"/>
              <a:buNone/>
              <a:defRPr sz="4800" b="1" i="0" u="none" strike="noStrike" cap="none">
                <a:solidFill>
                  <a:srgbClr val="EFEFEF"/>
                </a:solidFill>
                <a:latin typeface="Montserrat"/>
                <a:ea typeface="Montserrat"/>
                <a:cs typeface="Montserrat"/>
                <a:sym typeface="Montserrat"/>
              </a:defRPr>
            </a:lvl1pPr>
            <a:lvl2pPr lvl="1"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2pPr>
            <a:lvl3pPr lvl="2"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3pPr>
            <a:lvl4pPr lvl="3"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4pPr>
            <a:lvl5pPr lvl="4"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5pPr>
            <a:lvl6pPr lvl="5"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6pPr>
            <a:lvl7pPr lvl="6"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7pPr>
            <a:lvl8pPr lvl="7"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8pPr>
            <a:lvl9pPr lvl="8"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9pPr>
          </a:lstStyle>
          <a:p>
            <a:endParaRPr/>
          </a:p>
        </p:txBody>
      </p:sp>
      <p:sp>
        <p:nvSpPr>
          <p:cNvPr id="41" name="Shape 41"/>
          <p:cNvSpPr/>
          <p:nvPr/>
        </p:nvSpPr>
        <p:spPr>
          <a:xfrm>
            <a:off x="240788" y="-249877"/>
            <a:ext cx="1325150" cy="1838954"/>
          </a:xfrm>
          <a:prstGeom prst="rect">
            <a:avLst/>
          </a:prstGeom>
        </p:spPr>
        <p:txBody>
          <a:bodyPr>
            <a:prstTxWarp prst="textPlain">
              <a:avLst/>
            </a:prstTxWarp>
          </a:bodyPr>
          <a:lstStyle/>
          <a:p>
            <a:pPr lvl="0" algn="ctr"/>
            <a:r>
              <a:rPr b="1" i="0">
                <a:ln>
                  <a:noFill/>
                </a:ln>
                <a:solidFill>
                  <a:srgbClr val="00BFC9">
                    <a:alpha val="44705"/>
                  </a:srgbClr>
                </a:solidFill>
                <a:latin typeface="Montserrat"/>
              </a:rPr>
              <a:t>6</a:t>
            </a:r>
          </a:p>
        </p:txBody>
      </p:sp>
      <p:sp>
        <p:nvSpPr>
          <p:cNvPr id="42" name="Shape 42"/>
          <p:cNvSpPr/>
          <p:nvPr/>
        </p:nvSpPr>
        <p:spPr>
          <a:xfrm>
            <a:off x="1462667" y="359547"/>
            <a:ext cx="684176" cy="83580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4</a:t>
            </a:r>
          </a:p>
        </p:txBody>
      </p:sp>
      <p:sp>
        <p:nvSpPr>
          <p:cNvPr id="43" name="Shape 43"/>
          <p:cNvSpPr/>
          <p:nvPr/>
        </p:nvSpPr>
        <p:spPr>
          <a:xfrm>
            <a:off x="-145671" y="1499254"/>
            <a:ext cx="545849" cy="815316"/>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44" name="Shape 44"/>
          <p:cNvSpPr/>
          <p:nvPr/>
        </p:nvSpPr>
        <p:spPr>
          <a:xfrm>
            <a:off x="468639" y="3330898"/>
            <a:ext cx="596300" cy="711806"/>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0</a:t>
            </a:r>
          </a:p>
        </p:txBody>
      </p:sp>
      <p:sp>
        <p:nvSpPr>
          <p:cNvPr id="45" name="Shape 45"/>
          <p:cNvSpPr/>
          <p:nvPr/>
        </p:nvSpPr>
        <p:spPr>
          <a:xfrm>
            <a:off x="2715923" y="4728432"/>
            <a:ext cx="422822" cy="543416"/>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8</a:t>
            </a:r>
          </a:p>
        </p:txBody>
      </p:sp>
      <p:sp>
        <p:nvSpPr>
          <p:cNvPr id="46" name="Shape 46"/>
          <p:cNvSpPr/>
          <p:nvPr/>
        </p:nvSpPr>
        <p:spPr>
          <a:xfrm>
            <a:off x="857003" y="4218044"/>
            <a:ext cx="948321" cy="1017279"/>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47" name="Shape 47"/>
          <p:cNvSpPr/>
          <p:nvPr/>
        </p:nvSpPr>
        <p:spPr>
          <a:xfrm>
            <a:off x="6477123" y="659322"/>
            <a:ext cx="375994" cy="418412"/>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48" name="Shape 48"/>
          <p:cNvSpPr/>
          <p:nvPr/>
        </p:nvSpPr>
        <p:spPr>
          <a:xfrm>
            <a:off x="2001207" y="4048123"/>
            <a:ext cx="340184" cy="4966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2</a:t>
            </a:r>
          </a:p>
        </p:txBody>
      </p:sp>
      <p:sp>
        <p:nvSpPr>
          <p:cNvPr id="49" name="Shape 49"/>
          <p:cNvSpPr/>
          <p:nvPr/>
        </p:nvSpPr>
        <p:spPr>
          <a:xfrm>
            <a:off x="-202823" y="3641301"/>
            <a:ext cx="863936" cy="11989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9</a:t>
            </a:r>
          </a:p>
        </p:txBody>
      </p:sp>
      <p:sp>
        <p:nvSpPr>
          <p:cNvPr id="50" name="Shape 50"/>
          <p:cNvSpPr/>
          <p:nvPr/>
        </p:nvSpPr>
        <p:spPr>
          <a:xfrm rot="-5400000">
            <a:off x="1953572" y="-64893"/>
            <a:ext cx="756300" cy="595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rot="5400000">
            <a:off x="2309284" y="4286696"/>
            <a:ext cx="746700" cy="515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909495" y="3809335"/>
            <a:ext cx="234869" cy="332106"/>
          </a:xfrm>
          <a:prstGeom prst="rect">
            <a:avLst/>
          </a:prstGeom>
        </p:spPr>
        <p:txBody>
          <a:bodyPr>
            <a:prstTxWarp prst="textPlain">
              <a:avLst/>
            </a:prstTxWarp>
          </a:bodyPr>
          <a:lstStyle/>
          <a:p>
            <a:pPr lvl="0" algn="ctr"/>
            <a:r>
              <a:rPr b="1" i="0">
                <a:ln>
                  <a:noFill/>
                </a:ln>
                <a:solidFill>
                  <a:srgbClr val="6AA84F"/>
                </a:solidFill>
                <a:latin typeface="Montserrat"/>
              </a:rPr>
              <a:t>3</a:t>
            </a:r>
          </a:p>
        </p:txBody>
      </p:sp>
      <p:sp>
        <p:nvSpPr>
          <p:cNvPr id="53" name="Shape 53"/>
          <p:cNvSpPr/>
          <p:nvPr/>
        </p:nvSpPr>
        <p:spPr>
          <a:xfrm>
            <a:off x="180514" y="977225"/>
            <a:ext cx="178751" cy="330109"/>
          </a:xfrm>
          <a:prstGeom prst="rect">
            <a:avLst/>
          </a:prstGeom>
        </p:spPr>
        <p:txBody>
          <a:bodyPr>
            <a:prstTxWarp prst="textPlain">
              <a:avLst/>
            </a:prstTxWarp>
          </a:bodyPr>
          <a:lstStyle/>
          <a:p>
            <a:pPr lvl="0" algn="ctr"/>
            <a:r>
              <a:rPr b="0" i="0">
                <a:ln>
                  <a:noFill/>
                </a:ln>
                <a:solidFill>
                  <a:srgbClr val="6AA84F"/>
                </a:solidFill>
                <a:latin typeface="Abril Fatface"/>
              </a:rPr>
              <a:t>1</a:t>
            </a:r>
          </a:p>
        </p:txBody>
      </p:sp>
      <p:sp>
        <p:nvSpPr>
          <p:cNvPr id="54" name="Shape 54"/>
          <p:cNvSpPr/>
          <p:nvPr/>
        </p:nvSpPr>
        <p:spPr>
          <a:xfrm>
            <a:off x="2001207" y="4738569"/>
            <a:ext cx="172434" cy="24505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55" name="Shape 55"/>
          <p:cNvSpPr/>
          <p:nvPr/>
        </p:nvSpPr>
        <p:spPr>
          <a:xfrm>
            <a:off x="3322800" y="4742226"/>
            <a:ext cx="163349" cy="237740"/>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5</a:t>
            </a:r>
          </a:p>
        </p:txBody>
      </p:sp>
      <p:sp>
        <p:nvSpPr>
          <p:cNvPr id="56" name="Shape 56"/>
          <p:cNvSpPr/>
          <p:nvPr/>
        </p:nvSpPr>
        <p:spPr>
          <a:xfrm>
            <a:off x="2629622" y="359545"/>
            <a:ext cx="461789" cy="639194"/>
          </a:xfrm>
          <a:prstGeom prst="rect">
            <a:avLst/>
          </a:prstGeom>
        </p:spPr>
        <p:txBody>
          <a:bodyPr>
            <a:prstTxWarp prst="textPlain">
              <a:avLst/>
            </a:prstTxWarp>
          </a:bodyPr>
          <a:lstStyle/>
          <a:p>
            <a:pPr lvl="0" algn="ctr"/>
            <a:r>
              <a:rPr b="1" i="0">
                <a:ln>
                  <a:noFill/>
                </a:ln>
                <a:solidFill>
                  <a:srgbClr val="00FFFF">
                    <a:alpha val="13333"/>
                  </a:srgbClr>
                </a:solidFill>
                <a:latin typeface="Montserrat"/>
              </a:rPr>
              <a:t>7</a:t>
            </a:r>
          </a:p>
        </p:txBody>
      </p:sp>
      <p:sp>
        <p:nvSpPr>
          <p:cNvPr id="57" name="Shape 57"/>
          <p:cNvSpPr/>
          <p:nvPr/>
        </p:nvSpPr>
        <p:spPr>
          <a:xfrm>
            <a:off x="65334" y="101130"/>
            <a:ext cx="123827" cy="175316"/>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58" name="Shape 58"/>
          <p:cNvSpPr/>
          <p:nvPr/>
        </p:nvSpPr>
        <p:spPr>
          <a:xfrm>
            <a:off x="575656" y="4769891"/>
            <a:ext cx="128737" cy="182400"/>
          </a:xfrm>
          <a:prstGeom prst="rect">
            <a:avLst/>
          </a:prstGeom>
        </p:spPr>
        <p:txBody>
          <a:bodyPr>
            <a:prstTxWarp prst="textPlain">
              <a:avLst/>
            </a:prstTxWarp>
          </a:bodyPr>
          <a:lstStyle/>
          <a:p>
            <a:pPr lvl="0" algn="ctr"/>
            <a:r>
              <a:rPr b="1" i="0">
                <a:ln>
                  <a:noFill/>
                </a:ln>
                <a:solidFill>
                  <a:srgbClr val="6AA84F"/>
                </a:solidFill>
                <a:latin typeface="Montserrat"/>
              </a:rPr>
              <a:t>5</a:t>
            </a:r>
          </a:p>
        </p:txBody>
      </p:sp>
      <p:sp>
        <p:nvSpPr>
          <p:cNvPr id="59" name="Shape 59"/>
          <p:cNvSpPr/>
          <p:nvPr/>
        </p:nvSpPr>
        <p:spPr>
          <a:xfrm>
            <a:off x="735783" y="1757711"/>
            <a:ext cx="212661" cy="273304"/>
          </a:xfrm>
          <a:prstGeom prst="rect">
            <a:avLst/>
          </a:prstGeom>
        </p:spPr>
        <p:txBody>
          <a:bodyPr>
            <a:prstTxWarp prst="textPlain">
              <a:avLst/>
            </a:prstTxWarp>
          </a:bodyPr>
          <a:lstStyle/>
          <a:p>
            <a:pPr lvl="0" algn="ctr"/>
            <a:r>
              <a:rPr b="0" i="0">
                <a:ln>
                  <a:noFill/>
                </a:ln>
                <a:solidFill>
                  <a:srgbClr val="6AA84F"/>
                </a:solidFill>
                <a:latin typeface="Abril Fatface"/>
              </a:rPr>
              <a:t>6</a:t>
            </a:r>
          </a:p>
        </p:txBody>
      </p:sp>
      <p:sp>
        <p:nvSpPr>
          <p:cNvPr id="60" name="Shape 60"/>
          <p:cNvSpPr/>
          <p:nvPr/>
        </p:nvSpPr>
        <p:spPr>
          <a:xfrm>
            <a:off x="1617562" y="68451"/>
            <a:ext cx="187263" cy="240663"/>
          </a:xfrm>
          <a:prstGeom prst="rect">
            <a:avLst/>
          </a:prstGeom>
        </p:spPr>
        <p:txBody>
          <a:bodyPr>
            <a:prstTxWarp prst="textPlain">
              <a:avLst/>
            </a:prstTxWarp>
          </a:bodyPr>
          <a:lstStyle/>
          <a:p>
            <a:pPr lvl="0" algn="ctr"/>
            <a:r>
              <a:rPr b="0" i="0">
                <a:ln>
                  <a:noFill/>
                </a:ln>
                <a:solidFill>
                  <a:srgbClr val="6AA84F"/>
                </a:solidFill>
                <a:latin typeface="Abril Fatface"/>
              </a:rPr>
              <a:t>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1">
    <p:spTree>
      <p:nvGrpSpPr>
        <p:cNvPr id="1" name="Shape 244"/>
        <p:cNvGrpSpPr/>
        <p:nvPr/>
      </p:nvGrpSpPr>
      <p:grpSpPr>
        <a:xfrm>
          <a:off x="0" y="0"/>
          <a:ext cx="0" cy="0"/>
          <a:chOff x="0" y="0"/>
          <a:chExt cx="0" cy="0"/>
        </a:xfrm>
      </p:grpSpPr>
      <p:sp>
        <p:nvSpPr>
          <p:cNvPr id="245" name="Shape 245"/>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246" name="Shape 246"/>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247" name="Shape 247"/>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1"/>
        <p:cNvGrpSpPr/>
        <p:nvPr/>
      </p:nvGrpSpPr>
      <p:grpSpPr>
        <a:xfrm>
          <a:off x="0" y="0"/>
          <a:ext cx="0" cy="0"/>
          <a:chOff x="0" y="0"/>
          <a:chExt cx="0" cy="0"/>
        </a:xfrm>
      </p:grpSpPr>
      <p:sp>
        <p:nvSpPr>
          <p:cNvPr id="62" name="Shape 6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63" name="Shape 6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64" name="Shape 6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65" name="Shape 6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66" name="Shape 6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67" name="Shape 6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68" name="Shape 6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69" name="Shape 6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70" name="Shape 7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71" name="Shape 7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74" name="Shape 7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75" name="Shape 7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76" name="Shape 7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77" name="Shape 7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78" name="Shape 7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79" name="Shape 7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80" name="Shape 8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81" name="Shape 8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82" name="Shape 82"/>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83" name="Shape 83"/>
          <p:cNvSpPr txBox="1">
            <a:spLocks noGrp="1"/>
          </p:cNvSpPr>
          <p:nvPr>
            <p:ph type="body" idx="1"/>
          </p:nvPr>
        </p:nvSpPr>
        <p:spPr>
          <a:xfrm>
            <a:off x="735875"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
        <p:nvSpPr>
          <p:cNvPr id="84" name="Shape 84"/>
          <p:cNvSpPr txBox="1">
            <a:spLocks noGrp="1"/>
          </p:cNvSpPr>
          <p:nvPr>
            <p:ph type="body" idx="2"/>
          </p:nvPr>
        </p:nvSpPr>
        <p:spPr>
          <a:xfrm>
            <a:off x="3563908"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87" name="Shape 8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88" name="Shape 8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89" name="Shape 8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90" name="Shape 9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91" name="Shape 9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92" name="Shape 9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93" name="Shape 9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94" name="Shape 9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95" name="Shape 9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98" name="Shape 9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99" name="Shape 9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00" name="Shape 10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01" name="Shape 10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02" name="Shape 10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03" name="Shape 10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04" name="Shape 10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05" name="Shape 10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solidFill>
          <a:srgbClr val="007074"/>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685800" y="2726350"/>
            <a:ext cx="5514600" cy="1159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EFEFEF"/>
              </a:buClr>
              <a:buFont typeface="Montserrat"/>
              <a:buNone/>
              <a:defRPr sz="3600" b="1" i="0" u="none" strike="noStrike" cap="none">
                <a:solidFill>
                  <a:srgbClr val="EFEFEF"/>
                </a:solidFill>
                <a:latin typeface="Montserrat"/>
                <a:ea typeface="Montserrat"/>
                <a:cs typeface="Montserrat"/>
                <a:sym typeface="Montserrat"/>
              </a:defRPr>
            </a:lvl1pPr>
            <a:lvl2pPr lvl="1" indent="0" rtl="0">
              <a:spcBef>
                <a:spcPts val="0"/>
              </a:spcBef>
              <a:buClr>
                <a:srgbClr val="EFEFEF"/>
              </a:buClr>
              <a:buFont typeface="Montserrat"/>
              <a:buNone/>
              <a:defRPr sz="3600" b="1">
                <a:solidFill>
                  <a:srgbClr val="EFEFEF"/>
                </a:solidFill>
                <a:latin typeface="Montserrat"/>
                <a:ea typeface="Montserrat"/>
                <a:cs typeface="Montserrat"/>
                <a:sym typeface="Montserrat"/>
              </a:defRPr>
            </a:lvl2pPr>
            <a:lvl3pPr lvl="2" indent="0" rtl="0">
              <a:spcBef>
                <a:spcPts val="0"/>
              </a:spcBef>
              <a:buClr>
                <a:srgbClr val="EFEFEF"/>
              </a:buClr>
              <a:buFont typeface="Montserrat"/>
              <a:buNone/>
              <a:defRPr sz="3600" b="1">
                <a:solidFill>
                  <a:srgbClr val="EFEFEF"/>
                </a:solidFill>
                <a:latin typeface="Montserrat"/>
                <a:ea typeface="Montserrat"/>
                <a:cs typeface="Montserrat"/>
                <a:sym typeface="Montserrat"/>
              </a:defRPr>
            </a:lvl3pPr>
            <a:lvl4pPr lvl="3" indent="0" rtl="0">
              <a:spcBef>
                <a:spcPts val="0"/>
              </a:spcBef>
              <a:buClr>
                <a:srgbClr val="EFEFEF"/>
              </a:buClr>
              <a:buFont typeface="Montserrat"/>
              <a:buNone/>
              <a:defRPr sz="3600" b="1">
                <a:solidFill>
                  <a:srgbClr val="EFEFEF"/>
                </a:solidFill>
                <a:latin typeface="Montserrat"/>
                <a:ea typeface="Montserrat"/>
                <a:cs typeface="Montserrat"/>
                <a:sym typeface="Montserrat"/>
              </a:defRPr>
            </a:lvl4pPr>
            <a:lvl5pPr lvl="4" indent="0" rtl="0">
              <a:spcBef>
                <a:spcPts val="0"/>
              </a:spcBef>
              <a:buClr>
                <a:srgbClr val="EFEFEF"/>
              </a:buClr>
              <a:buFont typeface="Montserrat"/>
              <a:buNone/>
              <a:defRPr sz="3600" b="1">
                <a:solidFill>
                  <a:srgbClr val="EFEFEF"/>
                </a:solidFill>
                <a:latin typeface="Montserrat"/>
                <a:ea typeface="Montserrat"/>
                <a:cs typeface="Montserrat"/>
                <a:sym typeface="Montserrat"/>
              </a:defRPr>
            </a:lvl5pPr>
            <a:lvl6pPr lvl="5" indent="0" rtl="0">
              <a:spcBef>
                <a:spcPts val="0"/>
              </a:spcBef>
              <a:buClr>
                <a:srgbClr val="EFEFEF"/>
              </a:buClr>
              <a:buFont typeface="Montserrat"/>
              <a:buNone/>
              <a:defRPr sz="3600" b="1">
                <a:solidFill>
                  <a:srgbClr val="EFEFEF"/>
                </a:solidFill>
                <a:latin typeface="Montserrat"/>
                <a:ea typeface="Montserrat"/>
                <a:cs typeface="Montserrat"/>
                <a:sym typeface="Montserrat"/>
              </a:defRPr>
            </a:lvl6pPr>
            <a:lvl7pPr lvl="6" indent="0" rtl="0">
              <a:spcBef>
                <a:spcPts val="0"/>
              </a:spcBef>
              <a:buClr>
                <a:srgbClr val="EFEFEF"/>
              </a:buClr>
              <a:buFont typeface="Montserrat"/>
              <a:buNone/>
              <a:defRPr sz="3600" b="1">
                <a:solidFill>
                  <a:srgbClr val="EFEFEF"/>
                </a:solidFill>
                <a:latin typeface="Montserrat"/>
                <a:ea typeface="Montserrat"/>
                <a:cs typeface="Montserrat"/>
                <a:sym typeface="Montserrat"/>
              </a:defRPr>
            </a:lvl7pPr>
            <a:lvl8pPr lvl="7" indent="0" rtl="0">
              <a:spcBef>
                <a:spcPts val="0"/>
              </a:spcBef>
              <a:buClr>
                <a:srgbClr val="EFEFEF"/>
              </a:buClr>
              <a:buFont typeface="Montserrat"/>
              <a:buNone/>
              <a:defRPr sz="3600" b="1">
                <a:solidFill>
                  <a:srgbClr val="EFEFEF"/>
                </a:solidFill>
                <a:latin typeface="Montserrat"/>
                <a:ea typeface="Montserrat"/>
                <a:cs typeface="Montserrat"/>
                <a:sym typeface="Montserrat"/>
              </a:defRPr>
            </a:lvl8pPr>
            <a:lvl9pPr lvl="8" indent="0" rtl="0">
              <a:spcBef>
                <a:spcPts val="0"/>
              </a:spcBef>
              <a:buClr>
                <a:srgbClr val="EFEFEF"/>
              </a:buClr>
              <a:buFont typeface="Montserrat"/>
              <a:buNone/>
              <a:defRPr sz="3600" b="1">
                <a:solidFill>
                  <a:srgbClr val="EFEFEF"/>
                </a:solidFill>
                <a:latin typeface="Montserrat"/>
                <a:ea typeface="Montserrat"/>
                <a:cs typeface="Montserrat"/>
                <a:sym typeface="Montserrat"/>
              </a:defRPr>
            </a:lvl9pPr>
          </a:lstStyle>
          <a:p>
            <a:endParaRPr/>
          </a:p>
        </p:txBody>
      </p:sp>
      <p:sp>
        <p:nvSpPr>
          <p:cNvPr id="108" name="Shape 108"/>
          <p:cNvSpPr txBox="1">
            <a:spLocks noGrp="1"/>
          </p:cNvSpPr>
          <p:nvPr>
            <p:ph type="subTitle" idx="1"/>
          </p:nvPr>
        </p:nvSpPr>
        <p:spPr>
          <a:xfrm>
            <a:off x="685800" y="3983053"/>
            <a:ext cx="5514600" cy="784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1pPr>
            <a:lvl2pPr marL="457200" marR="0" lvl="1"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2pPr>
            <a:lvl3pPr marL="914400" marR="0" lvl="2"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3pPr>
            <a:lvl4pPr marL="1371600" marR="0" lvl="3"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4pPr>
            <a:lvl5pPr marL="1828800" marR="0" lvl="4"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5pPr>
            <a:lvl6pPr marL="2286000" marR="0" lvl="5"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6pPr>
            <a:lvl7pPr marL="2743200" marR="0" lvl="6"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7pPr>
            <a:lvl8pPr marL="3200400" marR="0" lvl="7"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8pPr>
            <a:lvl9pPr marL="3657600" marR="0" lvl="8"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9pPr>
          </a:lstStyle>
          <a:p>
            <a:endParaRPr/>
          </a:p>
        </p:txBody>
      </p:sp>
      <p:sp>
        <p:nvSpPr>
          <p:cNvPr id="109" name="Shape 109"/>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10" name="Shape 110"/>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11" name="Shape 111"/>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12" name="Shape 112"/>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13" name="Shape 113"/>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14" name="Shape 114"/>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15" name="Shape 115"/>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16" name="Shape 116"/>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17" name="Shape 117"/>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18" name="Shape 118"/>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21" name="Shape 121"/>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22" name="Shape 122"/>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23" name="Shape 123"/>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24" name="Shape 124"/>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25" name="Shape 125"/>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26" name="Shape 126"/>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27" name="Shape 127"/>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28" name="Shape 128"/>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bg>
      <p:bgPr>
        <a:solidFill>
          <a:srgbClr val="007074"/>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724389" y="2161800"/>
            <a:ext cx="5343600" cy="819900"/>
          </a:xfrm>
          <a:prstGeom prst="rect">
            <a:avLst/>
          </a:prstGeom>
          <a:noFill/>
          <a:ln>
            <a:noFill/>
          </a:ln>
        </p:spPr>
        <p:txBody>
          <a:bodyPr lIns="91425" tIns="91425" rIns="91425" bIns="91425" anchor="ctr" anchorCtr="0"/>
          <a:lstStyle>
            <a:lvl1pPr marL="0" marR="0" lvl="0"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1pPr>
            <a:lvl2pPr marL="457200" marR="0" lvl="1"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2pPr>
            <a:lvl3pPr marL="914400" marR="0" lvl="2"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9pPr>
          </a:lstStyle>
          <a:p>
            <a:endParaRPr/>
          </a:p>
        </p:txBody>
      </p:sp>
      <p:sp>
        <p:nvSpPr>
          <p:cNvPr id="131" name="Shape 13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32" name="Shape 13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33" name="Shape 13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34" name="Shape 13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35" name="Shape 13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36" name="Shape 13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37" name="Shape 13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38" name="Shape 13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39" name="Shape 13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40" name="Shape 14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43" name="Shape 14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44" name="Shape 14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45" name="Shape 14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46" name="Shape 14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47" name="Shape 14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48" name="Shape 14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49" name="Shape 14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50" name="Shape 15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1"/>
        <p:cNvGrpSpPr/>
        <p:nvPr/>
      </p:nvGrpSpPr>
      <p:grpSpPr>
        <a:xfrm>
          <a:off x="0" y="0"/>
          <a:ext cx="0" cy="0"/>
          <a:chOff x="0" y="0"/>
          <a:chExt cx="0" cy="0"/>
        </a:xfrm>
      </p:grpSpPr>
      <p:sp>
        <p:nvSpPr>
          <p:cNvPr id="152" name="Shape 15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53" name="Shape 15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54" name="Shape 15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55" name="Shape 15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56" name="Shape 15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57" name="Shape 15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58" name="Shape 15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59" name="Shape 15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60" name="Shape 16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61" name="Shape 16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2" name="Shape 16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3" name="Shape 16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64" name="Shape 16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65" name="Shape 16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66" name="Shape 16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67" name="Shape 16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68" name="Shape 16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69" name="Shape 16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70" name="Shape 17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71" name="Shape 17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72" name="Shape 172"/>
          <p:cNvSpPr txBox="1">
            <a:spLocks noGrp="1"/>
          </p:cNvSpPr>
          <p:nvPr>
            <p:ph type="title"/>
          </p:nvPr>
        </p:nvSpPr>
        <p:spPr>
          <a:xfrm>
            <a:off x="717779" y="780900"/>
            <a:ext cx="51690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73" name="Shape 173"/>
          <p:cNvSpPr txBox="1">
            <a:spLocks noGrp="1"/>
          </p:cNvSpPr>
          <p:nvPr>
            <p:ph type="body" idx="1"/>
          </p:nvPr>
        </p:nvSpPr>
        <p:spPr>
          <a:xfrm>
            <a:off x="717779" y="1513573"/>
            <a:ext cx="5169000" cy="3031200"/>
          </a:xfrm>
          <a:prstGeom prst="rect">
            <a:avLst/>
          </a:prstGeom>
          <a:noFill/>
          <a:ln>
            <a:noFill/>
          </a:ln>
        </p:spPr>
        <p:txBody>
          <a:bodyPr lIns="91425" tIns="91425" rIns="91425" bIns="91425" anchor="t" anchorCtr="0"/>
          <a:lstStyle>
            <a:lvl1pPr marL="0" marR="0" lvl="0"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75"/>
        <p:cNvGrpSpPr/>
        <p:nvPr/>
      </p:nvGrpSpPr>
      <p:grpSpPr>
        <a:xfrm>
          <a:off x="0" y="0"/>
          <a:ext cx="0" cy="0"/>
          <a:chOff x="0" y="0"/>
          <a:chExt cx="0" cy="0"/>
        </a:xfrm>
      </p:grpSpPr>
      <p:sp>
        <p:nvSpPr>
          <p:cNvPr id="176" name="Shape 17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77" name="Shape 17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78" name="Shape 17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79" name="Shape 17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80" name="Shape 18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81" name="Shape 18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82" name="Shape 18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83" name="Shape 18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84" name="Shape 18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85" name="Shape 18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 name="Shape 18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88" name="Shape 18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89" name="Shape 18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90" name="Shape 19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91" name="Shape 19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92" name="Shape 19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93" name="Shape 19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94" name="Shape 19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95" name="Shape 19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96" name="Shape 196"/>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rtl="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rtl="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rtl="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rtl="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rtl="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rtl="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rtl="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rtl="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97" name="Shape 197"/>
          <p:cNvSpPr txBox="1">
            <a:spLocks noGrp="1"/>
          </p:cNvSpPr>
          <p:nvPr>
            <p:ph type="body" idx="1"/>
          </p:nvPr>
        </p:nvSpPr>
        <p:spPr>
          <a:xfrm>
            <a:off x="735875"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8" name="Shape 198"/>
          <p:cNvSpPr txBox="1">
            <a:spLocks noGrp="1"/>
          </p:cNvSpPr>
          <p:nvPr>
            <p:ph type="body" idx="2"/>
          </p:nvPr>
        </p:nvSpPr>
        <p:spPr>
          <a:xfrm>
            <a:off x="2597933"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9" name="Shape 199"/>
          <p:cNvSpPr txBox="1">
            <a:spLocks noGrp="1"/>
          </p:cNvSpPr>
          <p:nvPr>
            <p:ph type="body" idx="3"/>
          </p:nvPr>
        </p:nvSpPr>
        <p:spPr>
          <a:xfrm>
            <a:off x="4459994"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00"/>
        <p:cNvGrpSpPr/>
        <p:nvPr/>
      </p:nvGrpSpPr>
      <p:grpSpPr>
        <a:xfrm>
          <a:off x="0" y="0"/>
          <a:ext cx="0" cy="0"/>
          <a:chOff x="0" y="0"/>
          <a:chExt cx="0" cy="0"/>
        </a:xfrm>
      </p:grpSpPr>
      <p:sp>
        <p:nvSpPr>
          <p:cNvPr id="201" name="Shape 20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02" name="Shape 20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03" name="Shape 20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04" name="Shape 20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05" name="Shape 20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06" name="Shape 20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07" name="Shape 20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08" name="Shape 20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09" name="Shape 20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10" name="Shape 21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 name="Shape 21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2" name="Shape 21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13" name="Shape 21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14" name="Shape 21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15" name="Shape 21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16" name="Shape 21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17" name="Shape 21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18" name="Shape 21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19" name="Shape 21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20" name="Shape 22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21" name="Shape 221"/>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222"/>
        <p:cNvGrpSpPr/>
        <p:nvPr/>
      </p:nvGrpSpPr>
      <p:grpSpPr>
        <a:xfrm>
          <a:off x="0" y="0"/>
          <a:ext cx="0" cy="0"/>
          <a:chOff x="0" y="0"/>
          <a:chExt cx="0" cy="0"/>
        </a:xfrm>
      </p:grpSpPr>
      <p:sp>
        <p:nvSpPr>
          <p:cNvPr id="223" name="Shape 223"/>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24" name="Shape 224"/>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5" name="Shape 225"/>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26" name="Shape 226"/>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27" name="Shape 227"/>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28" name="Shape 228"/>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29" name="Shape 229"/>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30" name="Shape 230"/>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31" name="Shape 231"/>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32" name="Shape 232"/>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3" name="Shape 233"/>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35" name="Shape 235"/>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36" name="Shape 236"/>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37" name="Shape 237"/>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38" name="Shape 238"/>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39" name="Shape 239"/>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40" name="Shape 240"/>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41" name="Shape 241"/>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42" name="Shape 242"/>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43" name="Shape 243"/>
          <p:cNvSpPr txBox="1">
            <a:spLocks noGrp="1"/>
          </p:cNvSpPr>
          <p:nvPr>
            <p:ph type="body" idx="1"/>
          </p:nvPr>
        </p:nvSpPr>
        <p:spPr>
          <a:xfrm>
            <a:off x="733425" y="4406300"/>
            <a:ext cx="5915100" cy="519600"/>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046"/>
        </a:solidFill>
        <a:effectLst/>
      </p:bgPr>
    </p:bg>
    <p:spTree>
      <p:nvGrpSpPr>
        <p:cNvPr id="1" name="Shape 5"/>
        <p:cNvGrpSpPr/>
        <p:nvPr/>
      </p:nvGrpSpPr>
      <p:grpSpPr>
        <a:xfrm>
          <a:off x="0" y="0"/>
          <a:ext cx="0" cy="0"/>
          <a:chOff x="0" y="0"/>
          <a:chExt cx="0" cy="0"/>
        </a:xfrm>
      </p:grpSpPr>
      <p:grpSp>
        <p:nvGrpSpPr>
          <p:cNvPr id="6" name="Shape 6"/>
          <p:cNvGrpSpPr/>
          <p:nvPr/>
        </p:nvGrpSpPr>
        <p:grpSpPr>
          <a:xfrm>
            <a:off x="825796" y="-750"/>
            <a:ext cx="7486405" cy="5145000"/>
            <a:chOff x="825796" y="-750"/>
            <a:chExt cx="7486405" cy="5145000"/>
          </a:xfrm>
        </p:grpSpPr>
        <p:cxnSp>
          <p:nvCxnSpPr>
            <p:cNvPr id="7" name="Shape 7"/>
            <p:cNvCxnSpPr/>
            <p:nvPr/>
          </p:nvCxnSpPr>
          <p:spPr>
            <a:xfrm>
              <a:off x="825796"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8" name="Shape 8"/>
            <p:cNvCxnSpPr/>
            <p:nvPr/>
          </p:nvCxnSpPr>
          <p:spPr>
            <a:xfrm>
              <a:off x="1657619"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9" name="Shape 9"/>
            <p:cNvCxnSpPr/>
            <p:nvPr/>
          </p:nvCxnSpPr>
          <p:spPr>
            <a:xfrm>
              <a:off x="248944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0" name="Shape 10"/>
            <p:cNvCxnSpPr/>
            <p:nvPr/>
          </p:nvCxnSpPr>
          <p:spPr>
            <a:xfrm>
              <a:off x="831220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1" name="Shape 11"/>
            <p:cNvCxnSpPr/>
            <p:nvPr/>
          </p:nvCxnSpPr>
          <p:spPr>
            <a:xfrm>
              <a:off x="7480378"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2" name="Shape 12"/>
            <p:cNvCxnSpPr/>
            <p:nvPr/>
          </p:nvCxnSpPr>
          <p:spPr>
            <a:xfrm>
              <a:off x="664855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3" name="Shape 13"/>
            <p:cNvCxnSpPr/>
            <p:nvPr/>
          </p:nvCxnSpPr>
          <p:spPr>
            <a:xfrm>
              <a:off x="581673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4" name="Shape 14"/>
            <p:cNvCxnSpPr/>
            <p:nvPr/>
          </p:nvCxnSpPr>
          <p:spPr>
            <a:xfrm>
              <a:off x="4984910"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5" name="Shape 15"/>
            <p:cNvCxnSpPr/>
            <p:nvPr/>
          </p:nvCxnSpPr>
          <p:spPr>
            <a:xfrm>
              <a:off x="415308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6" name="Shape 16"/>
            <p:cNvCxnSpPr/>
            <p:nvPr/>
          </p:nvCxnSpPr>
          <p:spPr>
            <a:xfrm>
              <a:off x="3321266" y="-750"/>
              <a:ext cx="0" cy="5145000"/>
            </a:xfrm>
            <a:prstGeom prst="straightConnector1">
              <a:avLst/>
            </a:prstGeom>
            <a:noFill/>
            <a:ln w="9525" cap="flat" cmpd="sng">
              <a:solidFill>
                <a:srgbClr val="005C65"/>
              </a:solidFill>
              <a:prstDash val="dot"/>
              <a:round/>
              <a:headEnd type="none" w="med" len="med"/>
              <a:tailEnd type="none" w="med" len="med"/>
            </a:ln>
          </p:spPr>
        </p:cxnSp>
      </p:grpSp>
      <p:sp>
        <p:nvSpPr>
          <p:cNvPr id="17" name="Shape 17"/>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8" name="Shape 18"/>
          <p:cNvSpPr txBox="1">
            <a:spLocks noGrp="1"/>
          </p:cNvSpPr>
          <p:nvPr>
            <p:ph type="body" idx="1"/>
          </p:nvPr>
        </p:nvSpPr>
        <p:spPr>
          <a:xfrm>
            <a:off x="735875" y="1513573"/>
            <a:ext cx="5917200" cy="3031200"/>
          </a:xfrm>
          <a:prstGeom prst="rect">
            <a:avLst/>
          </a:prstGeom>
          <a:noFill/>
          <a:ln>
            <a:noFill/>
          </a:ln>
        </p:spPr>
        <p:txBody>
          <a:bodyPr lIns="91425" tIns="91425" rIns="91425" bIns="91425" anchor="t" anchorCtr="0"/>
          <a:lstStyle>
            <a:lvl1pPr marL="0" marR="0" lvl="0" indent="152400" algn="l" rtl="0">
              <a:lnSpc>
                <a:spcPct val="100000"/>
              </a:lnSpc>
              <a:spcBef>
                <a:spcPts val="60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bbS-Zhz31CA?t=25s" TargetMode="External"/><Relationship Id="rId4" Type="http://schemas.openxmlformats.org/officeDocument/2006/relationships/image" Target="../media/image19.gi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21" Type="http://schemas.openxmlformats.org/officeDocument/2006/relationships/image" Target="../media/image38.png"/><Relationship Id="rId22" Type="http://schemas.openxmlformats.org/officeDocument/2006/relationships/image" Target="../media/image39.png"/><Relationship Id="rId23" Type="http://schemas.openxmlformats.org/officeDocument/2006/relationships/image" Target="../media/image40.png"/><Relationship Id="rId24" Type="http://schemas.openxmlformats.org/officeDocument/2006/relationships/image" Target="../media/image41.jpg"/><Relationship Id="rId25" Type="http://schemas.openxmlformats.org/officeDocument/2006/relationships/image" Target="../media/image42.png"/><Relationship Id="rId26" Type="http://schemas.openxmlformats.org/officeDocument/2006/relationships/image" Target="../media/image43.png"/><Relationship Id="rId27" Type="http://schemas.openxmlformats.org/officeDocument/2006/relationships/image" Target="../media/image44.png"/><Relationship Id="rId28" Type="http://schemas.openxmlformats.org/officeDocument/2006/relationships/image" Target="../media/image45.png"/><Relationship Id="rId29" Type="http://schemas.openxmlformats.org/officeDocument/2006/relationships/image" Target="../media/image46.png"/><Relationship Id="rId30" Type="http://schemas.openxmlformats.org/officeDocument/2006/relationships/image" Target="../media/image47.jpg"/><Relationship Id="rId31" Type="http://schemas.openxmlformats.org/officeDocument/2006/relationships/image" Target="../media/image48.png"/><Relationship Id="rId32" Type="http://schemas.openxmlformats.org/officeDocument/2006/relationships/image" Target="../media/image49.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jpg"/><Relationship Id="rId17" Type="http://schemas.openxmlformats.org/officeDocument/2006/relationships/image" Target="../media/image34.jpg"/><Relationship Id="rId18" Type="http://schemas.openxmlformats.org/officeDocument/2006/relationships/image" Target="../media/image35.jpg"/><Relationship Id="rId19"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gi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61.jp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7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0.gif"/></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99.gif"/></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11.gif"/></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23.gif"/></Relationships>
</file>

<file path=ppt/slides/_rels/slide48.xml.rels><?xml version="1.0" encoding="UTF-8" standalone="yes"?>
<Relationships xmlns="http://schemas.openxmlformats.org/package/2006/relationships"><Relationship Id="rId3" Type="http://schemas.openxmlformats.org/officeDocument/2006/relationships/image" Target="../media/image124.jp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 Id="rId9" Type="http://schemas.openxmlformats.org/officeDocument/2006/relationships/image" Target="../media/image133.png"/><Relationship Id="rId10" Type="http://schemas.openxmlformats.org/officeDocument/2006/relationships/image" Target="../media/image134.pn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35.gif"/><Relationship Id="rId4" Type="http://schemas.openxmlformats.org/officeDocument/2006/relationships/image" Target="../media/image136.jp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40.gif"/></Relationships>
</file>

<file path=ppt/slides/_rels/slide53.xml.rels><?xml version="1.0" encoding="UTF-8" standalone="yes"?>
<Relationships xmlns="http://schemas.openxmlformats.org/package/2006/relationships"><Relationship Id="rId3" Type="http://schemas.openxmlformats.org/officeDocument/2006/relationships/image" Target="../media/image141.jpg"/><Relationship Id="rId4" Type="http://schemas.openxmlformats.org/officeDocument/2006/relationships/image" Target="../media/image142.jpg"/><Relationship Id="rId5" Type="http://schemas.openxmlformats.org/officeDocument/2006/relationships/image" Target="../media/image143.jp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4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8.png"/><Relationship Id="rId3"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8" Type="http://schemas.openxmlformats.org/officeDocument/2006/relationships/image" Target="../media/image155.png"/><Relationship Id="rId9" Type="http://schemas.openxmlformats.org/officeDocument/2006/relationships/image" Target="../media/image156.pn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s>
</file>

<file path=ppt/slides/_rels/slide61.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3.png"/><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164.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16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6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4" name="Shape 254"/>
          <p:cNvSpPr txBox="1">
            <a:spLocks noGrp="1"/>
          </p:cNvSpPr>
          <p:nvPr>
            <p:ph type="subTitle" idx="1"/>
          </p:nvPr>
        </p:nvSpPr>
        <p:spPr>
          <a:xfrm>
            <a:off x="428658" y="4046990"/>
            <a:ext cx="7963904" cy="792600"/>
          </a:xfrm>
          <a:prstGeom prst="rect">
            <a:avLst/>
          </a:prstGeom>
        </p:spPr>
        <p:txBody>
          <a:bodyPr lIns="91425" tIns="91425" rIns="91425" bIns="91425" anchor="t" anchorCtr="0">
            <a:noAutofit/>
          </a:bodyPr>
          <a:lstStyle/>
          <a:p>
            <a:pPr lvl="0">
              <a:spcBef>
                <a:spcPts val="0"/>
              </a:spcBef>
              <a:buNone/>
            </a:pPr>
            <a:r>
              <a:rPr lang="en" sz="4000" dirty="0" smtClean="0">
                <a:latin typeface="Abadi MT Condensed Extra Bold" charset="0"/>
                <a:ea typeface="Abadi MT Condensed Extra Bold" charset="0"/>
                <a:cs typeface="Abadi MT Condensed Extra Bold" charset="0"/>
              </a:rPr>
              <a:t>Johnny</a:t>
            </a:r>
            <a:r>
              <a:rPr lang="en-US" sz="4000" dirty="0" smtClean="0">
                <a:latin typeface="Abadi MT Condensed Extra Bold" charset="0"/>
                <a:ea typeface="Abadi MT Condensed Extra Bold" charset="0"/>
                <a:cs typeface="Abadi MT Condensed Extra Bold" charset="0"/>
              </a:rPr>
              <a:t> Xmas</a:t>
            </a:r>
            <a:r>
              <a:rPr lang="en" sz="4000" dirty="0" smtClean="0">
                <a:latin typeface="Abadi MT Condensed Extra Bold" charset="0"/>
                <a:ea typeface="Abadi MT Condensed Extra Bold" charset="0"/>
                <a:cs typeface="Abadi MT Condensed Extra Bold" charset="0"/>
              </a:rPr>
              <a:t> </a:t>
            </a:r>
            <a:r>
              <a:rPr lang="en-US" sz="4000" dirty="0" smtClean="0">
                <a:latin typeface="Abadi MT Condensed Extra Bold" charset="0"/>
                <a:ea typeface="Abadi MT Condensed Extra Bold" charset="0"/>
                <a:cs typeface="Abadi MT Condensed Extra Bold" charset="0"/>
              </a:rPr>
              <a:t>| </a:t>
            </a:r>
            <a:r>
              <a:rPr lang="en" sz="4000" dirty="0" smtClean="0">
                <a:latin typeface="Abadi MT Condensed Extra Bold" charset="0"/>
                <a:ea typeface="Abadi MT Condensed Extra Bold" charset="0"/>
                <a:cs typeface="Abadi MT Condensed Extra Bold" charset="0"/>
              </a:rPr>
              <a:t>@j0hnnyXm4s</a:t>
            </a:r>
            <a:endParaRPr lang="en" sz="4000" dirty="0">
              <a:latin typeface="Abadi MT Condensed Extra Bold" charset="0"/>
              <a:ea typeface="Abadi MT Condensed Extra Bold" charset="0"/>
              <a:cs typeface="Abadi MT Condensed Extra Bold"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59" y="1389291"/>
            <a:ext cx="4697330" cy="2635724"/>
          </a:xfrm>
          <a:prstGeom prst="rect">
            <a:avLst/>
          </a:prstGeom>
          <a:effectLst>
            <a:softEdge rad="63500"/>
          </a:effectLst>
        </p:spPr>
      </p:pic>
      <p:sp>
        <p:nvSpPr>
          <p:cNvPr id="252" name="Shape 252"/>
          <p:cNvSpPr txBox="1">
            <a:spLocks noGrp="1"/>
          </p:cNvSpPr>
          <p:nvPr>
            <p:ph type="ctrTitle"/>
          </p:nvPr>
        </p:nvSpPr>
        <p:spPr>
          <a:xfrm>
            <a:off x="150310" y="749188"/>
            <a:ext cx="8520600" cy="859941"/>
          </a:xfrm>
          <a:prstGeom prst="rect">
            <a:avLst/>
          </a:prstGeom>
        </p:spPr>
        <p:txBody>
          <a:bodyPr lIns="91425" tIns="91425" rIns="91425" bIns="91425" anchor="b" anchorCtr="0">
            <a:noAutofit/>
          </a:bodyPr>
          <a:lstStyle/>
          <a:p>
            <a:pPr lvl="0">
              <a:spcBef>
                <a:spcPts val="0"/>
              </a:spcBef>
              <a:buNone/>
            </a:pPr>
            <a:r>
              <a:rPr lang="en-US" dirty="0" smtClean="0"/>
              <a:t>Everything on the </a:t>
            </a:r>
            <a:br>
              <a:rPr lang="en-US" dirty="0" smtClean="0"/>
            </a:br>
            <a:r>
              <a:rPr lang="en-US" dirty="0" smtClean="0"/>
              <a:t>Dark Web is Dumb</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p:cNvPicPr preferRelativeResize="0"/>
          <p:nvPr/>
        </p:nvPicPr>
        <p:blipFill>
          <a:blip r:embed="rId3"/>
          <a:stretch>
            <a:fillRect/>
          </a:stretch>
        </p:blipFill>
        <p:spPr>
          <a:xfrm>
            <a:off x="167148" y="609600"/>
            <a:ext cx="8878529" cy="3706762"/>
          </a:xfrm>
          <a:prstGeom prst="rect">
            <a:avLst/>
          </a:prstGeom>
          <a:effectLst>
            <a:softEdge rad="635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717779" y="493125"/>
            <a:ext cx="5169000" cy="697500"/>
          </a:xfrm>
          <a:prstGeom prst="rect">
            <a:avLst/>
          </a:prstGeom>
        </p:spPr>
        <p:txBody>
          <a:bodyPr lIns="91425" tIns="91425" rIns="91425" bIns="91425" anchor="b" anchorCtr="0">
            <a:noAutofit/>
          </a:bodyPr>
          <a:lstStyle/>
          <a:p>
            <a:pPr lvl="0" rtl="0">
              <a:spcBef>
                <a:spcPts val="0"/>
              </a:spcBef>
              <a:buNone/>
            </a:pPr>
            <a:r>
              <a:rPr lang="en-US" dirty="0" smtClean="0"/>
              <a:t>LET’S GET READY TO TUMBLE!</a:t>
            </a:r>
            <a:endParaRPr lang="en" dirty="0"/>
          </a:p>
        </p:txBody>
      </p:sp>
      <p:pic>
        <p:nvPicPr>
          <p:cNvPr id="280" name="Shape 280" descr="giphy.gif"/>
          <p:cNvPicPr preferRelativeResize="0"/>
          <p:nvPr/>
        </p:nvPicPr>
        <p:blipFill>
          <a:blip r:embed="rId3"/>
          <a:stretch>
            <a:fillRect/>
          </a:stretch>
        </p:blipFill>
        <p:spPr>
          <a:xfrm>
            <a:off x="1203025" y="1290924"/>
            <a:ext cx="6366825" cy="3527200"/>
          </a:xfrm>
          <a:prstGeom prst="rect">
            <a:avLst/>
          </a:prstGeom>
          <a:effectLst>
            <a:softEdge rad="6350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71" y="348832"/>
            <a:ext cx="6794500" cy="4314608"/>
          </a:xfrm>
          <a:prstGeom prst="rect">
            <a:avLst/>
          </a:prstGeom>
          <a:effectLst>
            <a:softEdge rad="63500"/>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20" y="263950"/>
            <a:ext cx="5269491" cy="4673810"/>
          </a:xfrm>
          <a:prstGeom prst="rect">
            <a:avLst/>
          </a:prstGeom>
          <a:effectLst>
            <a:softEdge rad="63500"/>
          </a:effectLst>
        </p:spPr>
      </p:pic>
    </p:spTree>
    <p:extLst>
      <p:ext uri="{BB962C8B-B14F-4D97-AF65-F5344CB8AC3E}">
        <p14:creationId xmlns:p14="http://schemas.microsoft.com/office/powerpoint/2010/main" val="19295691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13" y="814646"/>
            <a:ext cx="6201996" cy="3516283"/>
          </a:xfrm>
          <a:prstGeom prst="rect">
            <a:avLst/>
          </a:prstGeom>
          <a:effectLst>
            <a:softEdge rad="63500"/>
          </a:effectLst>
        </p:spPr>
      </p:pic>
      <p:sp>
        <p:nvSpPr>
          <p:cNvPr id="2" name="TextBox 1"/>
          <p:cNvSpPr txBox="1"/>
          <p:nvPr/>
        </p:nvSpPr>
        <p:spPr>
          <a:xfrm>
            <a:off x="913823" y="1120140"/>
            <a:ext cx="8401627" cy="1785104"/>
          </a:xfrm>
          <a:prstGeom prst="rect">
            <a:avLst/>
          </a:prstGeom>
          <a:noFill/>
          <a:ln w="12700">
            <a:noFill/>
          </a:ln>
        </p:spPr>
        <p:txBody>
          <a:bodyPr wrap="square" rtlCol="0">
            <a:spAutoFit/>
          </a:bodyPr>
          <a:lstStyle/>
          <a:p>
            <a:r>
              <a:rPr lang="en-US" sz="11000" b="1" dirty="0" smtClean="0">
                <a:ln w="44450">
                  <a:solidFill>
                    <a:schemeClr val="tx1"/>
                  </a:solidFill>
                </a:ln>
                <a:solidFill>
                  <a:schemeClr val="bg1"/>
                </a:solidFill>
              </a:rPr>
              <a:t>OK SRSLY</a:t>
            </a:r>
            <a:endParaRPr lang="en-US" sz="11000" b="1" dirty="0">
              <a:ln w="44450">
                <a:solidFill>
                  <a:schemeClr val="tx1"/>
                </a:solidFill>
              </a:ln>
              <a:solidFill>
                <a:schemeClr val="bg1"/>
              </a:solidFill>
            </a:endParaRPr>
          </a:p>
        </p:txBody>
      </p:sp>
    </p:spTree>
    <p:extLst>
      <p:ext uri="{BB962C8B-B14F-4D97-AF65-F5344CB8AC3E}">
        <p14:creationId xmlns:p14="http://schemas.microsoft.com/office/powerpoint/2010/main" val="1031375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75504" y="350600"/>
            <a:ext cx="5169000" cy="697500"/>
          </a:xfrm>
          <a:prstGeom prst="rect">
            <a:avLst/>
          </a:prstGeom>
        </p:spPr>
        <p:txBody>
          <a:bodyPr lIns="91425" tIns="91425" rIns="91425" bIns="91425" anchor="b" anchorCtr="0">
            <a:noAutofit/>
          </a:bodyPr>
          <a:lstStyle/>
          <a:p>
            <a:pPr lvl="0">
              <a:spcBef>
                <a:spcPts val="0"/>
              </a:spcBef>
              <a:buNone/>
            </a:pPr>
            <a:r>
              <a:rPr lang="en" sz="3600" dirty="0"/>
              <a:t>HOW TO BUY:</a:t>
            </a:r>
          </a:p>
        </p:txBody>
      </p:sp>
      <p:pic>
        <p:nvPicPr>
          <p:cNvPr id="308" name="Shape 308" descr="200.gif">
            <a:hlinkClick r:id="rId3"/>
          </p:cNvPr>
          <p:cNvPicPr preferRelativeResize="0"/>
          <p:nvPr/>
        </p:nvPicPr>
        <p:blipFill>
          <a:blip r:embed="rId4"/>
          <a:stretch>
            <a:fillRect/>
          </a:stretch>
        </p:blipFill>
        <p:spPr>
          <a:xfrm>
            <a:off x="832600" y="1140025"/>
            <a:ext cx="6117600" cy="3436850"/>
          </a:xfrm>
          <a:prstGeom prst="rect">
            <a:avLst/>
          </a:prstGeom>
          <a:effectLst>
            <a:softEdge rad="635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490304" y="1795682"/>
            <a:ext cx="759755" cy="539571"/>
          </a:xfrm>
          <a:prstGeom prst="rect">
            <a:avLst/>
          </a:prstGeom>
          <a:noFill/>
          <a:ln>
            <a:noFill/>
          </a:ln>
        </p:spPr>
      </p:pic>
      <p:pic>
        <p:nvPicPr>
          <p:cNvPr id="314" name="Shape 314"/>
          <p:cNvPicPr preferRelativeResize="0"/>
          <p:nvPr/>
        </p:nvPicPr>
        <p:blipFill>
          <a:blip r:embed="rId4">
            <a:alphaModFix/>
          </a:blip>
          <a:stretch>
            <a:fillRect/>
          </a:stretch>
        </p:blipFill>
        <p:spPr>
          <a:xfrm>
            <a:off x="5692129" y="923384"/>
            <a:ext cx="992003" cy="384329"/>
          </a:xfrm>
          <a:prstGeom prst="rect">
            <a:avLst/>
          </a:prstGeom>
          <a:noFill/>
          <a:ln>
            <a:noFill/>
          </a:ln>
        </p:spPr>
      </p:pic>
      <p:pic>
        <p:nvPicPr>
          <p:cNvPr id="315" name="Shape 315"/>
          <p:cNvPicPr preferRelativeResize="0"/>
          <p:nvPr/>
        </p:nvPicPr>
        <p:blipFill>
          <a:blip r:embed="rId5">
            <a:alphaModFix/>
          </a:blip>
          <a:stretch>
            <a:fillRect/>
          </a:stretch>
        </p:blipFill>
        <p:spPr>
          <a:xfrm>
            <a:off x="432919" y="1200244"/>
            <a:ext cx="853123" cy="423747"/>
          </a:xfrm>
          <a:prstGeom prst="rect">
            <a:avLst/>
          </a:prstGeom>
          <a:noFill/>
          <a:ln>
            <a:noFill/>
          </a:ln>
        </p:spPr>
      </p:pic>
      <p:pic>
        <p:nvPicPr>
          <p:cNvPr id="316" name="Shape 316"/>
          <p:cNvPicPr preferRelativeResize="0"/>
          <p:nvPr/>
        </p:nvPicPr>
        <p:blipFill>
          <a:blip r:embed="rId6">
            <a:alphaModFix/>
          </a:blip>
          <a:stretch>
            <a:fillRect/>
          </a:stretch>
        </p:blipFill>
        <p:spPr>
          <a:xfrm>
            <a:off x="3275635" y="538147"/>
            <a:ext cx="1836252" cy="366456"/>
          </a:xfrm>
          <a:prstGeom prst="rect">
            <a:avLst/>
          </a:prstGeom>
          <a:noFill/>
          <a:ln>
            <a:noFill/>
          </a:ln>
        </p:spPr>
      </p:pic>
      <p:pic>
        <p:nvPicPr>
          <p:cNvPr id="317" name="Shape 317"/>
          <p:cNvPicPr preferRelativeResize="0"/>
          <p:nvPr/>
        </p:nvPicPr>
        <p:blipFill>
          <a:blip r:embed="rId7">
            <a:alphaModFix/>
          </a:blip>
          <a:stretch>
            <a:fillRect/>
          </a:stretch>
        </p:blipFill>
        <p:spPr>
          <a:xfrm>
            <a:off x="5565121" y="247762"/>
            <a:ext cx="1246057" cy="509697"/>
          </a:xfrm>
          <a:prstGeom prst="rect">
            <a:avLst/>
          </a:prstGeom>
          <a:noFill/>
          <a:ln>
            <a:noFill/>
          </a:ln>
        </p:spPr>
      </p:pic>
      <p:pic>
        <p:nvPicPr>
          <p:cNvPr id="318" name="Shape 318"/>
          <p:cNvPicPr preferRelativeResize="0"/>
          <p:nvPr/>
        </p:nvPicPr>
        <p:blipFill>
          <a:blip r:embed="rId8">
            <a:alphaModFix/>
          </a:blip>
          <a:stretch>
            <a:fillRect/>
          </a:stretch>
        </p:blipFill>
        <p:spPr>
          <a:xfrm>
            <a:off x="170051" y="514265"/>
            <a:ext cx="1686407" cy="366466"/>
          </a:xfrm>
          <a:prstGeom prst="rect">
            <a:avLst/>
          </a:prstGeom>
          <a:noFill/>
          <a:ln>
            <a:noFill/>
          </a:ln>
        </p:spPr>
      </p:pic>
      <p:pic>
        <p:nvPicPr>
          <p:cNvPr id="319" name="Shape 319"/>
          <p:cNvPicPr preferRelativeResize="0"/>
          <p:nvPr/>
        </p:nvPicPr>
        <p:blipFill>
          <a:blip r:embed="rId9">
            <a:alphaModFix/>
          </a:blip>
          <a:stretch>
            <a:fillRect/>
          </a:stretch>
        </p:blipFill>
        <p:spPr>
          <a:xfrm>
            <a:off x="5639521" y="3206392"/>
            <a:ext cx="1130884" cy="378611"/>
          </a:xfrm>
          <a:prstGeom prst="rect">
            <a:avLst/>
          </a:prstGeom>
          <a:noFill/>
          <a:ln>
            <a:noFill/>
          </a:ln>
        </p:spPr>
      </p:pic>
      <p:pic>
        <p:nvPicPr>
          <p:cNvPr id="320" name="Shape 320"/>
          <p:cNvPicPr preferRelativeResize="0"/>
          <p:nvPr/>
        </p:nvPicPr>
        <p:blipFill>
          <a:blip r:embed="rId10">
            <a:alphaModFix/>
          </a:blip>
          <a:stretch>
            <a:fillRect/>
          </a:stretch>
        </p:blipFill>
        <p:spPr>
          <a:xfrm>
            <a:off x="5374674" y="2577288"/>
            <a:ext cx="1626886" cy="542002"/>
          </a:xfrm>
          <a:prstGeom prst="rect">
            <a:avLst/>
          </a:prstGeom>
          <a:noFill/>
          <a:ln>
            <a:noFill/>
          </a:ln>
        </p:spPr>
      </p:pic>
      <p:pic>
        <p:nvPicPr>
          <p:cNvPr id="321" name="Shape 321"/>
          <p:cNvPicPr preferRelativeResize="0"/>
          <p:nvPr/>
        </p:nvPicPr>
        <p:blipFill>
          <a:blip r:embed="rId11">
            <a:alphaModFix/>
          </a:blip>
          <a:stretch>
            <a:fillRect/>
          </a:stretch>
        </p:blipFill>
        <p:spPr>
          <a:xfrm>
            <a:off x="5565123" y="1473629"/>
            <a:ext cx="1246045" cy="387493"/>
          </a:xfrm>
          <a:prstGeom prst="rect">
            <a:avLst/>
          </a:prstGeom>
          <a:noFill/>
          <a:ln>
            <a:noFill/>
          </a:ln>
        </p:spPr>
      </p:pic>
      <p:pic>
        <p:nvPicPr>
          <p:cNvPr id="322" name="Shape 322"/>
          <p:cNvPicPr preferRelativeResize="0"/>
          <p:nvPr/>
        </p:nvPicPr>
        <p:blipFill>
          <a:blip r:embed="rId12">
            <a:alphaModFix/>
          </a:blip>
          <a:stretch>
            <a:fillRect/>
          </a:stretch>
        </p:blipFill>
        <p:spPr>
          <a:xfrm>
            <a:off x="5485761" y="2027034"/>
            <a:ext cx="1438405" cy="463166"/>
          </a:xfrm>
          <a:prstGeom prst="rect">
            <a:avLst/>
          </a:prstGeom>
          <a:noFill/>
          <a:ln>
            <a:noFill/>
          </a:ln>
        </p:spPr>
      </p:pic>
      <p:pic>
        <p:nvPicPr>
          <p:cNvPr id="323" name="Shape 323"/>
          <p:cNvPicPr preferRelativeResize="0"/>
          <p:nvPr/>
        </p:nvPicPr>
        <p:blipFill>
          <a:blip r:embed="rId13">
            <a:alphaModFix/>
          </a:blip>
          <a:stretch>
            <a:fillRect/>
          </a:stretch>
        </p:blipFill>
        <p:spPr>
          <a:xfrm>
            <a:off x="1764254" y="3476863"/>
            <a:ext cx="1438406" cy="295637"/>
          </a:xfrm>
          <a:prstGeom prst="rect">
            <a:avLst/>
          </a:prstGeom>
          <a:noFill/>
          <a:ln>
            <a:noFill/>
          </a:ln>
        </p:spPr>
      </p:pic>
      <p:pic>
        <p:nvPicPr>
          <p:cNvPr id="324" name="Shape 324"/>
          <p:cNvPicPr preferRelativeResize="0"/>
          <p:nvPr/>
        </p:nvPicPr>
        <p:blipFill>
          <a:blip r:embed="rId14">
            <a:alphaModFix/>
          </a:blip>
          <a:stretch>
            <a:fillRect/>
          </a:stretch>
        </p:blipFill>
        <p:spPr>
          <a:xfrm>
            <a:off x="410163" y="3834810"/>
            <a:ext cx="958358" cy="400857"/>
          </a:xfrm>
          <a:prstGeom prst="rect">
            <a:avLst/>
          </a:prstGeom>
          <a:noFill/>
          <a:ln>
            <a:noFill/>
          </a:ln>
        </p:spPr>
      </p:pic>
      <p:pic>
        <p:nvPicPr>
          <p:cNvPr id="325" name="Shape 325"/>
          <p:cNvPicPr preferRelativeResize="0"/>
          <p:nvPr/>
        </p:nvPicPr>
        <p:blipFill>
          <a:blip r:embed="rId15">
            <a:alphaModFix/>
          </a:blip>
          <a:stretch>
            <a:fillRect/>
          </a:stretch>
        </p:blipFill>
        <p:spPr>
          <a:xfrm>
            <a:off x="1934646" y="3993689"/>
            <a:ext cx="1197330" cy="368944"/>
          </a:xfrm>
          <a:prstGeom prst="rect">
            <a:avLst/>
          </a:prstGeom>
          <a:noFill/>
          <a:ln>
            <a:noFill/>
          </a:ln>
        </p:spPr>
      </p:pic>
      <p:pic>
        <p:nvPicPr>
          <p:cNvPr id="326" name="Shape 326"/>
          <p:cNvPicPr preferRelativeResize="0"/>
          <p:nvPr/>
        </p:nvPicPr>
        <p:blipFill>
          <a:blip r:embed="rId16">
            <a:alphaModFix/>
          </a:blip>
          <a:stretch>
            <a:fillRect/>
          </a:stretch>
        </p:blipFill>
        <p:spPr>
          <a:xfrm>
            <a:off x="1974606" y="2997288"/>
            <a:ext cx="992003" cy="277594"/>
          </a:xfrm>
          <a:prstGeom prst="rect">
            <a:avLst/>
          </a:prstGeom>
          <a:noFill/>
          <a:ln>
            <a:noFill/>
          </a:ln>
        </p:spPr>
      </p:pic>
      <p:pic>
        <p:nvPicPr>
          <p:cNvPr id="327" name="Shape 327"/>
          <p:cNvPicPr preferRelativeResize="0"/>
          <p:nvPr/>
        </p:nvPicPr>
        <p:blipFill>
          <a:blip r:embed="rId17">
            <a:alphaModFix/>
          </a:blip>
          <a:stretch>
            <a:fillRect/>
          </a:stretch>
        </p:blipFill>
        <p:spPr>
          <a:xfrm>
            <a:off x="239769" y="3039631"/>
            <a:ext cx="1298964" cy="591276"/>
          </a:xfrm>
          <a:prstGeom prst="rect">
            <a:avLst/>
          </a:prstGeom>
          <a:noFill/>
          <a:ln>
            <a:noFill/>
          </a:ln>
        </p:spPr>
      </p:pic>
      <p:pic>
        <p:nvPicPr>
          <p:cNvPr id="328" name="Shape 328"/>
          <p:cNvPicPr preferRelativeResize="0"/>
          <p:nvPr/>
        </p:nvPicPr>
        <p:blipFill>
          <a:blip r:embed="rId18">
            <a:alphaModFix/>
          </a:blip>
          <a:stretch>
            <a:fillRect/>
          </a:stretch>
        </p:blipFill>
        <p:spPr>
          <a:xfrm>
            <a:off x="2090734" y="446354"/>
            <a:ext cx="759758" cy="591276"/>
          </a:xfrm>
          <a:prstGeom prst="rect">
            <a:avLst/>
          </a:prstGeom>
          <a:noFill/>
          <a:ln>
            <a:noFill/>
          </a:ln>
        </p:spPr>
      </p:pic>
      <p:pic>
        <p:nvPicPr>
          <p:cNvPr id="329" name="Shape 329"/>
          <p:cNvPicPr preferRelativeResize="0"/>
          <p:nvPr/>
        </p:nvPicPr>
        <p:blipFill>
          <a:blip r:embed="rId19">
            <a:alphaModFix/>
          </a:blip>
          <a:stretch>
            <a:fillRect/>
          </a:stretch>
        </p:blipFill>
        <p:spPr>
          <a:xfrm>
            <a:off x="1934633" y="4507287"/>
            <a:ext cx="1197331" cy="338227"/>
          </a:xfrm>
          <a:prstGeom prst="rect">
            <a:avLst/>
          </a:prstGeom>
          <a:noFill/>
          <a:ln>
            <a:noFill/>
          </a:ln>
        </p:spPr>
      </p:pic>
      <p:pic>
        <p:nvPicPr>
          <p:cNvPr id="330" name="Shape 330"/>
          <p:cNvPicPr preferRelativeResize="0"/>
          <p:nvPr/>
        </p:nvPicPr>
        <p:blipFill>
          <a:blip r:embed="rId20">
            <a:alphaModFix/>
          </a:blip>
          <a:stretch>
            <a:fillRect/>
          </a:stretch>
        </p:blipFill>
        <p:spPr>
          <a:xfrm>
            <a:off x="3792685" y="4138592"/>
            <a:ext cx="759755" cy="641531"/>
          </a:xfrm>
          <a:prstGeom prst="rect">
            <a:avLst/>
          </a:prstGeom>
          <a:noFill/>
          <a:ln>
            <a:noFill/>
          </a:ln>
        </p:spPr>
      </p:pic>
      <p:pic>
        <p:nvPicPr>
          <p:cNvPr id="331" name="Shape 331"/>
          <p:cNvPicPr preferRelativeResize="0"/>
          <p:nvPr/>
        </p:nvPicPr>
        <p:blipFill>
          <a:blip r:embed="rId21">
            <a:alphaModFix/>
          </a:blip>
          <a:stretch>
            <a:fillRect/>
          </a:stretch>
        </p:blipFill>
        <p:spPr>
          <a:xfrm>
            <a:off x="170049" y="2502044"/>
            <a:ext cx="1438406" cy="333699"/>
          </a:xfrm>
          <a:prstGeom prst="rect">
            <a:avLst/>
          </a:prstGeom>
          <a:noFill/>
          <a:ln>
            <a:noFill/>
          </a:ln>
        </p:spPr>
      </p:pic>
      <p:pic>
        <p:nvPicPr>
          <p:cNvPr id="332" name="Shape 332"/>
          <p:cNvPicPr preferRelativeResize="0"/>
          <p:nvPr/>
        </p:nvPicPr>
        <p:blipFill>
          <a:blip r:embed="rId22">
            <a:alphaModFix/>
          </a:blip>
          <a:stretch>
            <a:fillRect/>
          </a:stretch>
        </p:blipFill>
        <p:spPr>
          <a:xfrm>
            <a:off x="3685716" y="3333281"/>
            <a:ext cx="1016114" cy="577382"/>
          </a:xfrm>
          <a:prstGeom prst="rect">
            <a:avLst/>
          </a:prstGeom>
          <a:noFill/>
          <a:ln>
            <a:noFill/>
          </a:ln>
        </p:spPr>
      </p:pic>
      <p:pic>
        <p:nvPicPr>
          <p:cNvPr id="333" name="Shape 333"/>
          <p:cNvPicPr preferRelativeResize="0"/>
          <p:nvPr/>
        </p:nvPicPr>
        <p:blipFill>
          <a:blip r:embed="rId23">
            <a:alphaModFix/>
          </a:blip>
          <a:stretch>
            <a:fillRect/>
          </a:stretch>
        </p:blipFill>
        <p:spPr>
          <a:xfrm>
            <a:off x="5639513" y="3835474"/>
            <a:ext cx="1130884" cy="374474"/>
          </a:xfrm>
          <a:prstGeom prst="rect">
            <a:avLst/>
          </a:prstGeom>
          <a:noFill/>
          <a:ln>
            <a:noFill/>
          </a:ln>
        </p:spPr>
      </p:pic>
      <p:pic>
        <p:nvPicPr>
          <p:cNvPr id="334" name="Shape 334"/>
          <p:cNvPicPr preferRelativeResize="0"/>
          <p:nvPr/>
        </p:nvPicPr>
        <p:blipFill>
          <a:blip r:embed="rId24">
            <a:alphaModFix/>
          </a:blip>
          <a:stretch>
            <a:fillRect/>
          </a:stretch>
        </p:blipFill>
        <p:spPr>
          <a:xfrm>
            <a:off x="1974613" y="2433871"/>
            <a:ext cx="992004" cy="400865"/>
          </a:xfrm>
          <a:prstGeom prst="rect">
            <a:avLst/>
          </a:prstGeom>
          <a:noFill/>
          <a:ln>
            <a:noFill/>
          </a:ln>
        </p:spPr>
      </p:pic>
      <p:pic>
        <p:nvPicPr>
          <p:cNvPr id="335" name="Shape 335"/>
          <p:cNvPicPr preferRelativeResize="0"/>
          <p:nvPr/>
        </p:nvPicPr>
        <p:blipFill>
          <a:blip r:embed="rId25">
            <a:alphaModFix/>
          </a:blip>
          <a:stretch>
            <a:fillRect/>
          </a:stretch>
        </p:blipFill>
        <p:spPr>
          <a:xfrm>
            <a:off x="290581" y="4457049"/>
            <a:ext cx="1197330" cy="438687"/>
          </a:xfrm>
          <a:prstGeom prst="rect">
            <a:avLst/>
          </a:prstGeom>
          <a:noFill/>
          <a:ln>
            <a:noFill/>
          </a:ln>
        </p:spPr>
      </p:pic>
      <p:pic>
        <p:nvPicPr>
          <p:cNvPr id="336" name="Shape 336"/>
          <p:cNvPicPr preferRelativeResize="0"/>
          <p:nvPr/>
        </p:nvPicPr>
        <p:blipFill>
          <a:blip r:embed="rId26">
            <a:alphaModFix/>
          </a:blip>
          <a:stretch>
            <a:fillRect/>
          </a:stretch>
        </p:blipFill>
        <p:spPr>
          <a:xfrm>
            <a:off x="1974615" y="1878959"/>
            <a:ext cx="992003" cy="351322"/>
          </a:xfrm>
          <a:prstGeom prst="rect">
            <a:avLst/>
          </a:prstGeom>
          <a:noFill/>
          <a:ln>
            <a:noFill/>
          </a:ln>
        </p:spPr>
      </p:pic>
      <p:pic>
        <p:nvPicPr>
          <p:cNvPr id="337" name="Shape 337"/>
          <p:cNvPicPr preferRelativeResize="0"/>
          <p:nvPr/>
        </p:nvPicPr>
        <p:blipFill>
          <a:blip r:embed="rId27">
            <a:alphaModFix/>
          </a:blip>
          <a:stretch>
            <a:fillRect/>
          </a:stretch>
        </p:blipFill>
        <p:spPr>
          <a:xfrm>
            <a:off x="5374687" y="4460445"/>
            <a:ext cx="1626886" cy="431903"/>
          </a:xfrm>
          <a:prstGeom prst="rect">
            <a:avLst/>
          </a:prstGeom>
          <a:noFill/>
          <a:ln>
            <a:noFill/>
          </a:ln>
        </p:spPr>
      </p:pic>
      <p:pic>
        <p:nvPicPr>
          <p:cNvPr id="338" name="Shape 338"/>
          <p:cNvPicPr preferRelativeResize="0"/>
          <p:nvPr/>
        </p:nvPicPr>
        <p:blipFill>
          <a:blip r:embed="rId28">
            <a:alphaModFix/>
          </a:blip>
          <a:stretch>
            <a:fillRect/>
          </a:stretch>
        </p:blipFill>
        <p:spPr>
          <a:xfrm>
            <a:off x="3767220" y="2529710"/>
            <a:ext cx="853123" cy="637168"/>
          </a:xfrm>
          <a:prstGeom prst="rect">
            <a:avLst/>
          </a:prstGeom>
          <a:noFill/>
          <a:ln>
            <a:noFill/>
          </a:ln>
        </p:spPr>
      </p:pic>
      <p:pic>
        <p:nvPicPr>
          <p:cNvPr id="339" name="Shape 339"/>
          <p:cNvPicPr preferRelativeResize="0"/>
          <p:nvPr/>
        </p:nvPicPr>
        <p:blipFill>
          <a:blip r:embed="rId29">
            <a:alphaModFix/>
          </a:blip>
          <a:stretch>
            <a:fillRect/>
          </a:stretch>
        </p:blipFill>
        <p:spPr>
          <a:xfrm>
            <a:off x="3271196" y="1890260"/>
            <a:ext cx="1795527" cy="473020"/>
          </a:xfrm>
          <a:prstGeom prst="rect">
            <a:avLst/>
          </a:prstGeom>
          <a:noFill/>
          <a:ln>
            <a:noFill/>
          </a:ln>
        </p:spPr>
      </p:pic>
      <p:pic>
        <p:nvPicPr>
          <p:cNvPr id="340" name="Shape 340"/>
          <p:cNvPicPr preferRelativeResize="0"/>
          <p:nvPr/>
        </p:nvPicPr>
        <p:blipFill>
          <a:blip r:embed="rId30">
            <a:alphaModFix/>
          </a:blip>
          <a:stretch>
            <a:fillRect/>
          </a:stretch>
        </p:blipFill>
        <p:spPr>
          <a:xfrm>
            <a:off x="3595121" y="1057649"/>
            <a:ext cx="1197326" cy="591276"/>
          </a:xfrm>
          <a:prstGeom prst="rect">
            <a:avLst/>
          </a:prstGeom>
          <a:noFill/>
          <a:ln>
            <a:noFill/>
          </a:ln>
        </p:spPr>
      </p:pic>
      <p:pic>
        <p:nvPicPr>
          <p:cNvPr id="341" name="Shape 341"/>
          <p:cNvPicPr preferRelativeResize="0"/>
          <p:nvPr/>
        </p:nvPicPr>
        <p:blipFill>
          <a:blip r:embed="rId31">
            <a:alphaModFix/>
          </a:blip>
          <a:stretch>
            <a:fillRect/>
          </a:stretch>
        </p:blipFill>
        <p:spPr>
          <a:xfrm>
            <a:off x="2044040" y="1206606"/>
            <a:ext cx="853123" cy="502584"/>
          </a:xfrm>
          <a:prstGeom prst="rect">
            <a:avLst/>
          </a:prstGeom>
          <a:noFill/>
          <a:ln>
            <a:noFill/>
          </a:ln>
        </p:spPr>
      </p:pic>
      <p:sp>
        <p:nvSpPr>
          <p:cNvPr id="2" name="&quot;No&quot; Symbol 1"/>
          <p:cNvSpPr/>
          <p:nvPr/>
        </p:nvSpPr>
        <p:spPr>
          <a:xfrm>
            <a:off x="290581" y="830786"/>
            <a:ext cx="1147662" cy="1059474"/>
          </a:xfrm>
          <a:prstGeom prst="noSmoking">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quot;No&quot; Symbol 31"/>
          <p:cNvSpPr/>
          <p:nvPr/>
        </p:nvSpPr>
        <p:spPr>
          <a:xfrm>
            <a:off x="400129" y="4232002"/>
            <a:ext cx="940104" cy="875002"/>
          </a:xfrm>
          <a:prstGeom prst="noSmoking">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quot;No&quot; Symbol 32"/>
          <p:cNvSpPr/>
          <p:nvPr/>
        </p:nvSpPr>
        <p:spPr>
          <a:xfrm>
            <a:off x="1994793" y="246720"/>
            <a:ext cx="940104" cy="875002"/>
          </a:xfrm>
          <a:prstGeom prst="noSmoking">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p:cNvSpPr txBox="1"/>
          <p:nvPr/>
        </p:nvSpPr>
        <p:spPr>
          <a:xfrm>
            <a:off x="3767220" y="2186561"/>
            <a:ext cx="1106731" cy="1323439"/>
          </a:xfrm>
          <a:prstGeom prst="rect">
            <a:avLst/>
          </a:prstGeom>
          <a:noFill/>
        </p:spPr>
        <p:txBody>
          <a:bodyPr wrap="square" rtlCol="0">
            <a:spAutoFit/>
          </a:bodyPr>
          <a:lstStyle/>
          <a:p>
            <a:r>
              <a:rPr lang="en-US" sz="8000" dirty="0" smtClean="0">
                <a:ln>
                  <a:solidFill>
                    <a:schemeClr val="accent1"/>
                  </a:solidFill>
                </a:ln>
                <a:solidFill>
                  <a:schemeClr val="bg1"/>
                </a:solidFill>
              </a:rPr>
              <a:t>?</a:t>
            </a:r>
            <a:endParaRPr lang="en-US" sz="8000" dirty="0">
              <a:ln>
                <a:solidFill>
                  <a:schemeClr val="accent1"/>
                </a:solidFill>
              </a:ln>
              <a:solidFill>
                <a:schemeClr val="bg1"/>
              </a:solidFill>
            </a:endParaRPr>
          </a:p>
        </p:txBody>
      </p:sp>
      <p:sp>
        <p:nvSpPr>
          <p:cNvPr id="35" name="TextBox 34"/>
          <p:cNvSpPr txBox="1"/>
          <p:nvPr/>
        </p:nvSpPr>
        <p:spPr>
          <a:xfrm>
            <a:off x="5894829" y="1596897"/>
            <a:ext cx="1106731" cy="1323439"/>
          </a:xfrm>
          <a:prstGeom prst="rect">
            <a:avLst/>
          </a:prstGeom>
          <a:noFill/>
        </p:spPr>
        <p:txBody>
          <a:bodyPr wrap="square" rtlCol="0">
            <a:spAutoFit/>
          </a:bodyPr>
          <a:lstStyle/>
          <a:p>
            <a:r>
              <a:rPr lang="en-US" sz="8000" dirty="0" smtClean="0">
                <a:ln>
                  <a:solidFill>
                    <a:schemeClr val="accent1"/>
                  </a:solidFill>
                </a:ln>
                <a:solidFill>
                  <a:schemeClr val="bg1"/>
                </a:solidFill>
              </a:rPr>
              <a:t>?</a:t>
            </a:r>
            <a:endParaRPr lang="en-US" sz="8000" dirty="0">
              <a:ln>
                <a:solidFill>
                  <a:schemeClr val="accent1"/>
                </a:solidFill>
              </a:ln>
              <a:solidFill>
                <a:schemeClr val="bg1"/>
              </a:solidFill>
            </a:endParaRPr>
          </a:p>
        </p:txBody>
      </p:sp>
      <p:pic>
        <p:nvPicPr>
          <p:cNvPr id="4" name="Picture 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298545" y="514265"/>
            <a:ext cx="6659870" cy="38483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33" grpId="0" animBg="1"/>
      <p:bldP spid="3"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Shape 346"/>
          <p:cNvPicPr preferRelativeResize="0"/>
          <p:nvPr/>
        </p:nvPicPr>
        <p:blipFill>
          <a:blip r:embed="rId3"/>
          <a:stretch>
            <a:fillRect/>
          </a:stretch>
        </p:blipFill>
        <p:spPr>
          <a:xfrm>
            <a:off x="280128" y="0"/>
            <a:ext cx="6083342" cy="5143500"/>
          </a:xfrm>
          <a:prstGeom prst="rect">
            <a:avLst/>
          </a:prstGeom>
          <a:effectLst>
            <a:softEdge rad="63500"/>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p:cNvPicPr preferRelativeResize="0"/>
          <p:nvPr/>
        </p:nvPicPr>
        <p:blipFill>
          <a:blip r:embed="rId3"/>
          <a:stretch>
            <a:fillRect/>
          </a:stretch>
        </p:blipFill>
        <p:spPr>
          <a:xfrm>
            <a:off x="1113275" y="4204224"/>
            <a:ext cx="4740949" cy="901174"/>
          </a:xfrm>
          <a:prstGeom prst="rect">
            <a:avLst/>
          </a:prstGeom>
          <a:effectLst>
            <a:softEdge rad="63500"/>
          </a:effectLst>
        </p:spPr>
      </p:pic>
      <p:pic>
        <p:nvPicPr>
          <p:cNvPr id="352" name="Shape 352"/>
          <p:cNvPicPr preferRelativeResize="0"/>
          <p:nvPr/>
        </p:nvPicPr>
        <p:blipFill>
          <a:blip r:embed="rId4"/>
          <a:stretch>
            <a:fillRect/>
          </a:stretch>
        </p:blipFill>
        <p:spPr>
          <a:xfrm>
            <a:off x="1100175" y="38100"/>
            <a:ext cx="4767150" cy="977874"/>
          </a:xfrm>
          <a:prstGeom prst="rect">
            <a:avLst/>
          </a:prstGeom>
          <a:effectLst>
            <a:softEdge rad="63500"/>
          </a:effectLst>
        </p:spPr>
      </p:pic>
      <p:pic>
        <p:nvPicPr>
          <p:cNvPr id="353" name="Shape 353"/>
          <p:cNvPicPr preferRelativeResize="0"/>
          <p:nvPr/>
        </p:nvPicPr>
        <p:blipFill>
          <a:blip r:embed="rId5"/>
          <a:stretch>
            <a:fillRect/>
          </a:stretch>
        </p:blipFill>
        <p:spPr>
          <a:xfrm>
            <a:off x="584524" y="958800"/>
            <a:ext cx="5798449" cy="3302599"/>
          </a:xfrm>
          <a:prstGeom prst="rect">
            <a:avLst/>
          </a:prstGeom>
          <a:effectLst>
            <a:softEdge rad="63500"/>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a:blip r:embed="rId3"/>
          <a:stretch>
            <a:fillRect/>
          </a:stretch>
        </p:blipFill>
        <p:spPr>
          <a:xfrm>
            <a:off x="892674" y="1171491"/>
            <a:ext cx="4997148" cy="998064"/>
          </a:xfrm>
          <a:prstGeom prst="rect">
            <a:avLst/>
          </a:prstGeom>
          <a:effectLst>
            <a:softEdge rad="63500"/>
          </a:effectLst>
        </p:spPr>
      </p:pic>
      <p:pic>
        <p:nvPicPr>
          <p:cNvPr id="359" name="Shape 359"/>
          <p:cNvPicPr preferRelativeResize="0"/>
          <p:nvPr/>
        </p:nvPicPr>
        <p:blipFill>
          <a:blip r:embed="rId4"/>
          <a:stretch>
            <a:fillRect/>
          </a:stretch>
        </p:blipFill>
        <p:spPr>
          <a:xfrm>
            <a:off x="892674" y="2169557"/>
            <a:ext cx="4997149" cy="1820867"/>
          </a:xfrm>
          <a:prstGeom prst="rect">
            <a:avLst/>
          </a:prstGeom>
          <a:effectLst>
            <a:softEdge rad="63500"/>
          </a:effectLst>
        </p:spPr>
      </p:pic>
      <p:pic>
        <p:nvPicPr>
          <p:cNvPr id="360" name="Shape 360"/>
          <p:cNvPicPr preferRelativeResize="0"/>
          <p:nvPr/>
        </p:nvPicPr>
        <p:blipFill>
          <a:blip r:embed="rId5"/>
          <a:stretch>
            <a:fillRect/>
          </a:stretch>
        </p:blipFill>
        <p:spPr>
          <a:xfrm>
            <a:off x="892675" y="3990411"/>
            <a:ext cx="4997150" cy="1030716"/>
          </a:xfrm>
          <a:prstGeom prst="rect">
            <a:avLst/>
          </a:prstGeom>
          <a:effectLst>
            <a:softEdge rad="63500"/>
          </a:effectLst>
        </p:spPr>
      </p:pic>
      <p:pic>
        <p:nvPicPr>
          <p:cNvPr id="361" name="Shape 361"/>
          <p:cNvPicPr preferRelativeResize="0"/>
          <p:nvPr/>
        </p:nvPicPr>
        <p:blipFill>
          <a:blip r:embed="rId6"/>
          <a:stretch>
            <a:fillRect/>
          </a:stretch>
        </p:blipFill>
        <p:spPr>
          <a:xfrm>
            <a:off x="892675" y="122365"/>
            <a:ext cx="4997150" cy="1049124"/>
          </a:xfrm>
          <a:prstGeom prst="rect">
            <a:avLst/>
          </a:prstGeom>
          <a:effectLst>
            <a:softEdge rad="6350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1301892" y="227509"/>
            <a:ext cx="6371952" cy="697500"/>
          </a:xfrm>
          <a:prstGeom prst="rect">
            <a:avLst/>
          </a:prstGeom>
        </p:spPr>
        <p:txBody>
          <a:bodyPr lIns="91425" tIns="91425" rIns="91425" bIns="91425" anchor="b" anchorCtr="0">
            <a:noAutofit/>
          </a:bodyPr>
          <a:lstStyle/>
          <a:p>
            <a:pPr lvl="0" algn="ctr">
              <a:spcBef>
                <a:spcPts val="0"/>
              </a:spcBef>
              <a:buNone/>
            </a:pPr>
            <a:r>
              <a:rPr lang="en" sz="3200" dirty="0"/>
              <a:t>Who </a:t>
            </a:r>
            <a:r>
              <a:rPr lang="en-US" sz="3200" dirty="0" smtClean="0"/>
              <a:t>is</a:t>
            </a:r>
            <a:r>
              <a:rPr lang="en" sz="3200" dirty="0" smtClean="0"/>
              <a:t> </a:t>
            </a:r>
            <a:r>
              <a:rPr lang="en-US" sz="3200" dirty="0" err="1" smtClean="0"/>
              <a:t>t</a:t>
            </a:r>
            <a:r>
              <a:rPr lang="en" sz="3200" dirty="0" smtClean="0"/>
              <a:t>h</a:t>
            </a:r>
            <a:r>
              <a:rPr lang="en-US" sz="3200" dirty="0" smtClean="0"/>
              <a:t>is</a:t>
            </a:r>
            <a:r>
              <a:rPr lang="en" sz="3200" dirty="0" smtClean="0"/>
              <a:t> </a:t>
            </a:r>
            <a:r>
              <a:rPr lang="en" sz="3200" dirty="0"/>
              <a:t>Dark </a:t>
            </a:r>
            <a:r>
              <a:rPr lang="en" sz="3200" dirty="0" smtClean="0"/>
              <a:t>Wizard?</a:t>
            </a:r>
            <a:endParaRPr lang="en" sz="3200" dirty="0"/>
          </a:p>
        </p:txBody>
      </p:sp>
      <p:sp>
        <p:nvSpPr>
          <p:cNvPr id="260" name="Shape 260"/>
          <p:cNvSpPr txBox="1">
            <a:spLocks noGrp="1"/>
          </p:cNvSpPr>
          <p:nvPr>
            <p:ph type="body" idx="1"/>
          </p:nvPr>
        </p:nvSpPr>
        <p:spPr>
          <a:xfrm>
            <a:off x="1095673" y="3444388"/>
            <a:ext cx="6784390" cy="1695375"/>
          </a:xfrm>
          <a:prstGeom prst="rect">
            <a:avLst/>
          </a:prstGeom>
        </p:spPr>
        <p:txBody>
          <a:bodyPr lIns="91425" tIns="91425" rIns="91425" bIns="91425" anchor="t" anchorCtr="0">
            <a:noAutofit/>
          </a:bodyPr>
          <a:lstStyle/>
          <a:p>
            <a:pPr marL="914400" lvl="1" indent="-228600" rtl="0">
              <a:spcBef>
                <a:spcPts val="0"/>
              </a:spcBef>
            </a:pPr>
            <a:r>
              <a:rPr lang="en-US" dirty="0" smtClean="0"/>
              <a:t>The 3D-Printed TSA Keys Guy</a:t>
            </a:r>
            <a:endParaRPr lang="en" dirty="0"/>
          </a:p>
          <a:p>
            <a:pPr marL="914400" lvl="1" indent="-228600" rtl="0">
              <a:spcBef>
                <a:spcPts val="0"/>
              </a:spcBef>
            </a:pPr>
            <a:r>
              <a:rPr lang="en-US" dirty="0" smtClean="0"/>
              <a:t>Penetration Tester</a:t>
            </a:r>
          </a:p>
          <a:p>
            <a:pPr marL="914400" lvl="1" indent="-228600" rtl="0">
              <a:spcBef>
                <a:spcPts val="0"/>
              </a:spcBef>
            </a:pPr>
            <a:r>
              <a:rPr lang="en-US" dirty="0" smtClean="0"/>
              <a:t>Goth-Industrial Musician</a:t>
            </a:r>
            <a:endParaRPr lang="en" dirty="0"/>
          </a:p>
        </p:txBody>
      </p:sp>
      <p:pic>
        <p:nvPicPr>
          <p:cNvPr id="261" name="Shape 261" descr="giphy.gif"/>
          <p:cNvPicPr preferRelativeResize="0"/>
          <p:nvPr/>
        </p:nvPicPr>
        <p:blipFill>
          <a:blip r:embed="rId3"/>
          <a:stretch>
            <a:fillRect/>
          </a:stretch>
        </p:blipFill>
        <p:spPr>
          <a:xfrm>
            <a:off x="271318" y="1071437"/>
            <a:ext cx="4050968" cy="2279375"/>
          </a:xfrm>
          <a:prstGeom prst="rect">
            <a:avLst/>
          </a:prstGeom>
          <a:effectLst>
            <a:softEdge rad="63500"/>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980" y="1071437"/>
            <a:ext cx="3252470" cy="222652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Shape 366"/>
          <p:cNvPicPr preferRelativeResize="0"/>
          <p:nvPr/>
        </p:nvPicPr>
        <p:blipFill>
          <a:blip r:embed="rId3"/>
          <a:stretch>
            <a:fillRect/>
          </a:stretch>
        </p:blipFill>
        <p:spPr>
          <a:xfrm>
            <a:off x="367662" y="3846997"/>
            <a:ext cx="6060124" cy="1235875"/>
          </a:xfrm>
          <a:prstGeom prst="rect">
            <a:avLst/>
          </a:prstGeom>
          <a:effectLst>
            <a:softEdge rad="63500"/>
          </a:effectLst>
        </p:spPr>
      </p:pic>
      <p:pic>
        <p:nvPicPr>
          <p:cNvPr id="367" name="Shape 367"/>
          <p:cNvPicPr preferRelativeResize="0"/>
          <p:nvPr/>
        </p:nvPicPr>
        <p:blipFill>
          <a:blip r:embed="rId4"/>
          <a:stretch>
            <a:fillRect/>
          </a:stretch>
        </p:blipFill>
        <p:spPr>
          <a:xfrm>
            <a:off x="1068776" y="241000"/>
            <a:ext cx="4657900" cy="3567750"/>
          </a:xfrm>
          <a:prstGeom prst="rect">
            <a:avLst/>
          </a:prstGeom>
          <a:effectLst>
            <a:softEdge rad="63500"/>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Shape 372"/>
          <p:cNvPicPr preferRelativeResize="0"/>
          <p:nvPr/>
        </p:nvPicPr>
        <p:blipFill>
          <a:blip r:embed="rId3"/>
          <a:stretch>
            <a:fillRect/>
          </a:stretch>
        </p:blipFill>
        <p:spPr>
          <a:xfrm>
            <a:off x="659200" y="628651"/>
            <a:ext cx="6690290" cy="3759060"/>
          </a:xfrm>
          <a:prstGeom prst="rect">
            <a:avLst/>
          </a:prstGeom>
          <a:effectLst>
            <a:softEdge rad="63500"/>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700754" y="2512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378" name="Shape 378"/>
          <p:cNvPicPr preferRelativeResize="0"/>
          <p:nvPr/>
        </p:nvPicPr>
        <p:blipFill>
          <a:blip r:embed="rId3"/>
          <a:stretch>
            <a:fillRect/>
          </a:stretch>
        </p:blipFill>
        <p:spPr>
          <a:xfrm>
            <a:off x="999200" y="1051674"/>
            <a:ext cx="5120724" cy="3840574"/>
          </a:xfrm>
          <a:prstGeom prst="rect">
            <a:avLst/>
          </a:prstGeom>
          <a:effectLst>
            <a:softEdge rad="6350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Shape 383"/>
          <p:cNvPicPr preferRelativeResize="0"/>
          <p:nvPr/>
        </p:nvPicPr>
        <p:blipFill>
          <a:blip r:embed="rId3"/>
          <a:stretch>
            <a:fillRect/>
          </a:stretch>
        </p:blipFill>
        <p:spPr>
          <a:xfrm>
            <a:off x="1521869" y="143362"/>
            <a:ext cx="3030910" cy="1571167"/>
          </a:xfrm>
          <a:prstGeom prst="rect">
            <a:avLst/>
          </a:prstGeom>
          <a:effectLst>
            <a:softEdge rad="25400"/>
          </a:effectLst>
        </p:spPr>
      </p:pic>
      <p:pic>
        <p:nvPicPr>
          <p:cNvPr id="384" name="Shape 384"/>
          <p:cNvPicPr preferRelativeResize="0"/>
          <p:nvPr/>
        </p:nvPicPr>
        <p:blipFill>
          <a:blip r:embed="rId4"/>
          <a:stretch>
            <a:fillRect/>
          </a:stretch>
        </p:blipFill>
        <p:spPr>
          <a:xfrm>
            <a:off x="381025" y="1759717"/>
            <a:ext cx="5312599" cy="1805541"/>
          </a:xfrm>
          <a:prstGeom prst="rect">
            <a:avLst/>
          </a:prstGeom>
          <a:effectLst>
            <a:softEdge rad="63500"/>
          </a:effectLst>
        </p:spPr>
      </p:pic>
      <p:pic>
        <p:nvPicPr>
          <p:cNvPr id="385" name="Shape 385"/>
          <p:cNvPicPr preferRelativeResize="0"/>
          <p:nvPr/>
        </p:nvPicPr>
        <p:blipFill>
          <a:blip r:embed="rId5"/>
          <a:stretch>
            <a:fillRect/>
          </a:stretch>
        </p:blipFill>
        <p:spPr>
          <a:xfrm>
            <a:off x="381025" y="3565255"/>
            <a:ext cx="5312601" cy="1434882"/>
          </a:xfrm>
          <a:prstGeom prst="rect">
            <a:avLst/>
          </a:prstGeom>
          <a:effectLst>
            <a:softEdge rad="63500"/>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Shape 390"/>
          <p:cNvPicPr preferRelativeResize="0"/>
          <p:nvPr/>
        </p:nvPicPr>
        <p:blipFill>
          <a:blip r:embed="rId3"/>
          <a:stretch>
            <a:fillRect/>
          </a:stretch>
        </p:blipFill>
        <p:spPr>
          <a:xfrm>
            <a:off x="76200" y="2166125"/>
            <a:ext cx="4029800" cy="843167"/>
          </a:xfrm>
          <a:prstGeom prst="rect">
            <a:avLst/>
          </a:prstGeom>
          <a:effectLst>
            <a:softEdge rad="12700"/>
          </a:effectLst>
        </p:spPr>
      </p:pic>
      <p:pic>
        <p:nvPicPr>
          <p:cNvPr id="391" name="Shape 391"/>
          <p:cNvPicPr preferRelativeResize="0"/>
          <p:nvPr/>
        </p:nvPicPr>
        <p:blipFill>
          <a:blip r:embed="rId4"/>
          <a:stretch>
            <a:fillRect/>
          </a:stretch>
        </p:blipFill>
        <p:spPr>
          <a:xfrm>
            <a:off x="76200" y="493625"/>
            <a:ext cx="4029804" cy="865300"/>
          </a:xfrm>
          <a:prstGeom prst="rect">
            <a:avLst/>
          </a:prstGeom>
          <a:effectLst>
            <a:softEdge rad="12700"/>
          </a:effectLst>
        </p:spPr>
      </p:pic>
      <p:pic>
        <p:nvPicPr>
          <p:cNvPr id="392" name="Shape 392"/>
          <p:cNvPicPr preferRelativeResize="0"/>
          <p:nvPr/>
        </p:nvPicPr>
        <p:blipFill>
          <a:blip r:embed="rId5"/>
          <a:stretch>
            <a:fillRect/>
          </a:stretch>
        </p:blipFill>
        <p:spPr>
          <a:xfrm>
            <a:off x="76200" y="3743600"/>
            <a:ext cx="4029799" cy="837991"/>
          </a:xfrm>
          <a:prstGeom prst="rect">
            <a:avLst/>
          </a:prstGeom>
          <a:effectLst>
            <a:softEdge rad="12700"/>
          </a:effectLst>
        </p:spPr>
      </p:pic>
      <p:pic>
        <p:nvPicPr>
          <p:cNvPr id="393" name="Shape 393"/>
          <p:cNvPicPr preferRelativeResize="0"/>
          <p:nvPr/>
        </p:nvPicPr>
        <p:blipFill>
          <a:blip r:embed="rId6"/>
          <a:stretch>
            <a:fillRect/>
          </a:stretch>
        </p:blipFill>
        <p:spPr>
          <a:xfrm>
            <a:off x="5116124" y="3065274"/>
            <a:ext cx="4029799" cy="941644"/>
          </a:xfrm>
          <a:prstGeom prst="rect">
            <a:avLst/>
          </a:prstGeom>
          <a:effectLst>
            <a:softEdge rad="12700"/>
          </a:effectLst>
        </p:spPr>
      </p:pic>
      <p:pic>
        <p:nvPicPr>
          <p:cNvPr id="394" name="Shape 394"/>
          <p:cNvPicPr preferRelativeResize="0"/>
          <p:nvPr/>
        </p:nvPicPr>
        <p:blipFill>
          <a:blip r:embed="rId7"/>
          <a:stretch>
            <a:fillRect/>
          </a:stretch>
        </p:blipFill>
        <p:spPr>
          <a:xfrm>
            <a:off x="5118024" y="1129200"/>
            <a:ext cx="4029799" cy="640143"/>
          </a:xfrm>
          <a:prstGeom prst="rect">
            <a:avLst/>
          </a:prstGeom>
          <a:effectLst>
            <a:softEdge rad="12700"/>
          </a:effectLst>
        </p:spPr>
      </p:pic>
      <p:pic>
        <p:nvPicPr>
          <p:cNvPr id="395" name="Shape 395"/>
          <p:cNvPicPr preferRelativeResize="0"/>
          <p:nvPr/>
        </p:nvPicPr>
        <p:blipFill>
          <a:blip r:embed="rId8"/>
          <a:stretch>
            <a:fillRect/>
          </a:stretch>
        </p:blipFill>
        <p:spPr>
          <a:xfrm>
            <a:off x="4180275" y="2127262"/>
            <a:ext cx="4963725" cy="652558"/>
          </a:xfrm>
          <a:prstGeom prst="rect">
            <a:avLst/>
          </a:prstGeom>
          <a:effectLst>
            <a:softEdge rad="12700"/>
          </a:effectLst>
        </p:spPr>
      </p:pic>
      <p:pic>
        <p:nvPicPr>
          <p:cNvPr id="396" name="Shape 396"/>
          <p:cNvPicPr preferRelativeResize="0"/>
          <p:nvPr/>
        </p:nvPicPr>
        <p:blipFill>
          <a:blip r:embed="rId9"/>
          <a:stretch>
            <a:fillRect/>
          </a:stretch>
        </p:blipFill>
        <p:spPr>
          <a:xfrm>
            <a:off x="4182200" y="4259525"/>
            <a:ext cx="4963724" cy="757561"/>
          </a:xfrm>
          <a:prstGeom prst="rect">
            <a:avLst/>
          </a:prstGeom>
          <a:effectLst>
            <a:softEdge rad="12700"/>
          </a:effectLst>
        </p:spPr>
      </p:pic>
      <p:pic>
        <p:nvPicPr>
          <p:cNvPr id="397" name="Shape 397"/>
          <p:cNvPicPr preferRelativeResize="0"/>
          <p:nvPr/>
        </p:nvPicPr>
        <p:blipFill>
          <a:blip r:embed="rId10"/>
          <a:stretch>
            <a:fillRect/>
          </a:stretch>
        </p:blipFill>
        <p:spPr>
          <a:xfrm>
            <a:off x="4180275" y="228600"/>
            <a:ext cx="4963724" cy="654799"/>
          </a:xfrm>
          <a:prstGeom prst="rect">
            <a:avLst/>
          </a:prstGeom>
          <a:effectLst>
            <a:softEdge rad="1270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 y="273050"/>
            <a:ext cx="4791710" cy="1966447"/>
          </a:xfrm>
          <a:prstGeom prst="rect">
            <a:avLst/>
          </a:prstGeom>
          <a:effectLst>
            <a:softEdge rad="635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10" y="2618592"/>
            <a:ext cx="7531100" cy="876300"/>
          </a:xfrm>
          <a:prstGeom prst="rect">
            <a:avLst/>
          </a:prstGeom>
          <a:effectLst>
            <a:softEdge rad="6350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020" y="3873987"/>
            <a:ext cx="7797800" cy="749300"/>
          </a:xfrm>
          <a:prstGeom prst="rect">
            <a:avLst/>
          </a:prstGeom>
          <a:effectLst>
            <a:softEdge rad="63500"/>
          </a:effectLst>
        </p:spPr>
      </p:pic>
    </p:spTree>
    <p:extLst>
      <p:ext uri="{BB962C8B-B14F-4D97-AF65-F5344CB8AC3E}">
        <p14:creationId xmlns:p14="http://schemas.microsoft.com/office/powerpoint/2010/main" val="323818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258129" y="2229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03" name="Shape 403" descr="ezgif-3056989486.gif"/>
          <p:cNvPicPr preferRelativeResize="0"/>
          <p:nvPr/>
        </p:nvPicPr>
        <p:blipFill>
          <a:blip r:embed="rId3"/>
          <a:stretch>
            <a:fillRect/>
          </a:stretch>
        </p:blipFill>
        <p:spPr>
          <a:xfrm>
            <a:off x="1148937" y="920437"/>
            <a:ext cx="6846125" cy="3938874"/>
          </a:xfrm>
          <a:prstGeom prst="rect">
            <a:avLst/>
          </a:prstGeom>
          <a:effectLst>
            <a:softEdge rad="63500"/>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971549" y="134429"/>
            <a:ext cx="5558745" cy="1927868"/>
          </a:xfrm>
          <a:prstGeom prst="rect">
            <a:avLst/>
          </a:prstGeom>
        </p:spPr>
        <p:txBody>
          <a:bodyPr lIns="91425" tIns="91425" rIns="91425" bIns="91425" anchor="b" anchorCtr="0">
            <a:noAutofit/>
          </a:bodyPr>
          <a:lstStyle/>
          <a:p>
            <a:pPr lvl="0" algn="ctr" rtl="0">
              <a:spcBef>
                <a:spcPts val="0"/>
              </a:spcBef>
              <a:buNone/>
            </a:pPr>
            <a:r>
              <a:rPr lang="en" sz="9600" dirty="0">
                <a:ln w="25400">
                  <a:solidFill>
                    <a:schemeClr val="bg1"/>
                  </a:solidFill>
                </a:ln>
                <a:solidFill>
                  <a:srgbClr val="990000"/>
                </a:solidFill>
                <a:latin typeface="Impact" charset="0"/>
                <a:ea typeface="Impact" charset="0"/>
                <a:cs typeface="Impact" charset="0"/>
              </a:rPr>
              <a:t>YOU DON’T.</a:t>
            </a:r>
          </a:p>
        </p:txBody>
      </p:sp>
      <p:sp>
        <p:nvSpPr>
          <p:cNvPr id="409" name="Shape 409"/>
          <p:cNvSpPr txBox="1">
            <a:spLocks noGrp="1"/>
          </p:cNvSpPr>
          <p:nvPr>
            <p:ph type="title"/>
          </p:nvPr>
        </p:nvSpPr>
        <p:spPr>
          <a:xfrm>
            <a:off x="971548" y="2062297"/>
            <a:ext cx="5558745" cy="1418403"/>
          </a:xfrm>
          <a:prstGeom prst="rect">
            <a:avLst/>
          </a:prstGeom>
        </p:spPr>
        <p:txBody>
          <a:bodyPr lIns="91425" tIns="91425" rIns="91425" bIns="91425" anchor="b" anchorCtr="0">
            <a:noAutofit/>
          </a:bodyPr>
          <a:lstStyle/>
          <a:p>
            <a:pPr lvl="0" algn="ctr" rtl="0">
              <a:spcBef>
                <a:spcPts val="0"/>
              </a:spcBef>
              <a:buNone/>
            </a:pPr>
            <a:r>
              <a:rPr lang="en" sz="9600" dirty="0">
                <a:ln w="25400">
                  <a:solidFill>
                    <a:schemeClr val="bg1"/>
                  </a:solidFill>
                </a:ln>
                <a:solidFill>
                  <a:srgbClr val="990000"/>
                </a:solidFill>
                <a:latin typeface="Impact" charset="0"/>
                <a:ea typeface="Impact" charset="0"/>
                <a:cs typeface="Impact" charset="0"/>
              </a:rPr>
              <a:t>PERIOD.</a:t>
            </a:r>
          </a:p>
        </p:txBody>
      </p:sp>
      <p:sp>
        <p:nvSpPr>
          <p:cNvPr id="410" name="Shape 410"/>
          <p:cNvSpPr txBox="1">
            <a:spLocks noGrp="1"/>
          </p:cNvSpPr>
          <p:nvPr>
            <p:ph type="title"/>
          </p:nvPr>
        </p:nvSpPr>
        <p:spPr>
          <a:xfrm>
            <a:off x="971548" y="3480700"/>
            <a:ext cx="5558745" cy="1497330"/>
          </a:xfrm>
          <a:prstGeom prst="rect">
            <a:avLst/>
          </a:prstGeom>
        </p:spPr>
        <p:txBody>
          <a:bodyPr lIns="91425" tIns="91425" rIns="91425" bIns="91425" anchor="b" anchorCtr="0">
            <a:noAutofit/>
          </a:bodyPr>
          <a:lstStyle/>
          <a:p>
            <a:pPr lvl="0" algn="ctr" rtl="0">
              <a:spcBef>
                <a:spcPts val="0"/>
              </a:spcBef>
              <a:buNone/>
            </a:pPr>
            <a:r>
              <a:rPr lang="en" sz="9600" dirty="0">
                <a:ln w="25400">
                  <a:solidFill>
                    <a:schemeClr val="bg1"/>
                  </a:solidFill>
                </a:ln>
                <a:solidFill>
                  <a:srgbClr val="990000"/>
                </a:solidFill>
                <a:latin typeface="Impact" charset="0"/>
                <a:ea typeface="Impact" charset="0"/>
                <a:cs typeface="Impact" charset="0"/>
              </a:rPr>
              <a:t>THE 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4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09" grpId="0"/>
      <p:bldP spid="4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698204" y="2821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16" name="Shape 416" descr="giphy.gif"/>
          <p:cNvPicPr preferRelativeResize="0"/>
          <p:nvPr/>
        </p:nvPicPr>
        <p:blipFill>
          <a:blip r:embed="rId3"/>
          <a:stretch>
            <a:fillRect/>
          </a:stretch>
        </p:blipFill>
        <p:spPr>
          <a:xfrm>
            <a:off x="1359450" y="1204550"/>
            <a:ext cx="5104900" cy="3481524"/>
          </a:xfrm>
          <a:prstGeom prst="rect">
            <a:avLst/>
          </a:prstGeom>
          <a:effectLst>
            <a:softEdge rad="63500"/>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Shape 421"/>
          <p:cNvPicPr preferRelativeResize="0"/>
          <p:nvPr/>
        </p:nvPicPr>
        <p:blipFill>
          <a:blip r:embed="rId3"/>
          <a:stretch>
            <a:fillRect/>
          </a:stretch>
        </p:blipFill>
        <p:spPr>
          <a:xfrm>
            <a:off x="72425" y="51874"/>
            <a:ext cx="6572825" cy="2450425"/>
          </a:xfrm>
          <a:prstGeom prst="rect">
            <a:avLst/>
          </a:prstGeom>
          <a:effectLst>
            <a:softEdge rad="0"/>
          </a:effectLst>
        </p:spPr>
      </p:pic>
      <p:sp>
        <p:nvSpPr>
          <p:cNvPr id="422" name="Shape 422"/>
          <p:cNvSpPr txBox="1">
            <a:spLocks noGrp="1"/>
          </p:cNvSpPr>
          <p:nvPr>
            <p:ph type="body" idx="1"/>
          </p:nvPr>
        </p:nvSpPr>
        <p:spPr>
          <a:xfrm>
            <a:off x="72425" y="2364077"/>
            <a:ext cx="7514400" cy="3031200"/>
          </a:xfrm>
          <a:prstGeom prst="rect">
            <a:avLst/>
          </a:prstGeom>
        </p:spPr>
        <p:txBody>
          <a:bodyPr lIns="91425" tIns="91425" rIns="91425" bIns="91425" anchor="t" anchorCtr="0">
            <a:noAutofit/>
          </a:bodyPr>
          <a:lstStyle/>
          <a:p>
            <a:pPr marL="0" lvl="0" indent="0" rtl="0">
              <a:lnSpc>
                <a:spcPct val="125000"/>
              </a:lnSpc>
              <a:spcBef>
                <a:spcPts val="0"/>
              </a:spcBef>
              <a:buNone/>
            </a:pPr>
            <a:r>
              <a:rPr lang="en" sz="2100" dirty="0">
                <a:latin typeface="Montserrat" charset="0"/>
                <a:ea typeface="Montserrat" charset="0"/>
                <a:cs typeface="Montserrat" charset="0"/>
              </a:rPr>
              <a:t>Services</a:t>
            </a:r>
          </a:p>
          <a:p>
            <a:pPr marL="0" lvl="0" indent="0" rtl="0">
              <a:lnSpc>
                <a:spcPct val="125000"/>
              </a:lnSpc>
              <a:spcBef>
                <a:spcPts val="0"/>
              </a:spcBef>
              <a:buNone/>
            </a:pPr>
            <a:r>
              <a:rPr lang="en" sz="2100" dirty="0">
                <a:latin typeface="Montserrat" charset="0"/>
                <a:ea typeface="Montserrat" charset="0"/>
                <a:cs typeface="Montserrat" charset="0"/>
              </a:rPr>
              <a:t>  - Account Hacking: </a:t>
            </a:r>
            <a:r>
              <a:rPr lang="en" sz="2100" dirty="0" smtClean="0">
                <a:latin typeface="Montserrat" charset="0"/>
                <a:ea typeface="Montserrat" charset="0"/>
                <a:cs typeface="Montserrat" charset="0"/>
              </a:rPr>
              <a:t>0.</a:t>
            </a:r>
            <a:r>
              <a:rPr lang="en-US" sz="2100" dirty="0" smtClean="0">
                <a:latin typeface="Montserrat" charset="0"/>
                <a:ea typeface="Montserrat" charset="0"/>
                <a:cs typeface="Montserrat" charset="0"/>
              </a:rPr>
              <a:t>08</a:t>
            </a:r>
            <a:r>
              <a:rPr lang="en" sz="2100" dirty="0" smtClean="0">
                <a:latin typeface="Montserrat" charset="0"/>
                <a:ea typeface="Montserrat" charset="0"/>
                <a:cs typeface="Montserrat" charset="0"/>
              </a:rPr>
              <a:t> </a:t>
            </a:r>
            <a:r>
              <a:rPr lang="en" sz="2100" dirty="0">
                <a:latin typeface="Montserrat" charset="0"/>
                <a:ea typeface="Montserrat" charset="0"/>
                <a:cs typeface="Montserrat" charset="0"/>
              </a:rPr>
              <a:t>BTC</a:t>
            </a:r>
          </a:p>
          <a:p>
            <a:pPr marL="0" lvl="0" indent="0" rtl="0">
              <a:lnSpc>
                <a:spcPct val="125000"/>
              </a:lnSpc>
              <a:spcBef>
                <a:spcPts val="0"/>
              </a:spcBef>
              <a:buNone/>
            </a:pPr>
            <a:r>
              <a:rPr lang="en" sz="2100" dirty="0">
                <a:latin typeface="Montserrat" charset="0"/>
                <a:ea typeface="Montserrat" charset="0"/>
                <a:cs typeface="Montserrat" charset="0"/>
              </a:rPr>
              <a:t>  - Database Hacking: </a:t>
            </a:r>
            <a:r>
              <a:rPr lang="en" sz="2100" dirty="0" smtClean="0">
                <a:latin typeface="Montserrat" charset="0"/>
                <a:ea typeface="Montserrat" charset="0"/>
                <a:cs typeface="Montserrat" charset="0"/>
              </a:rPr>
              <a:t>0.</a:t>
            </a:r>
            <a:r>
              <a:rPr lang="en-US" sz="2100" dirty="0" smtClean="0">
                <a:latin typeface="Montserrat" charset="0"/>
                <a:ea typeface="Montserrat" charset="0"/>
                <a:cs typeface="Montserrat" charset="0"/>
              </a:rPr>
              <a:t>5</a:t>
            </a:r>
            <a:r>
              <a:rPr lang="en" sz="2100" dirty="0" smtClean="0">
                <a:latin typeface="Montserrat" charset="0"/>
                <a:ea typeface="Montserrat" charset="0"/>
                <a:cs typeface="Montserrat" charset="0"/>
              </a:rPr>
              <a:t> </a:t>
            </a:r>
            <a:r>
              <a:rPr lang="en" sz="2100" dirty="0">
                <a:latin typeface="Montserrat" charset="0"/>
                <a:ea typeface="Montserrat" charset="0"/>
                <a:cs typeface="Montserrat" charset="0"/>
              </a:rPr>
              <a:t>- </a:t>
            </a:r>
            <a:r>
              <a:rPr lang="en" sz="2100" dirty="0" smtClean="0">
                <a:latin typeface="Montserrat" charset="0"/>
                <a:ea typeface="Montserrat" charset="0"/>
                <a:cs typeface="Montserrat" charset="0"/>
              </a:rPr>
              <a:t>0.</a:t>
            </a:r>
            <a:r>
              <a:rPr lang="en-US" sz="2100" dirty="0" smtClean="0">
                <a:latin typeface="Montserrat" charset="0"/>
                <a:ea typeface="Montserrat" charset="0"/>
                <a:cs typeface="Montserrat" charset="0"/>
              </a:rPr>
              <a:t>17</a:t>
            </a:r>
            <a:r>
              <a:rPr lang="en" sz="2100" dirty="0" smtClean="0">
                <a:latin typeface="Montserrat" charset="0"/>
                <a:ea typeface="Montserrat" charset="0"/>
                <a:cs typeface="Montserrat" charset="0"/>
              </a:rPr>
              <a:t> </a:t>
            </a:r>
            <a:r>
              <a:rPr lang="en" sz="2100" dirty="0">
                <a:latin typeface="Montserrat" charset="0"/>
                <a:ea typeface="Montserrat" charset="0"/>
                <a:cs typeface="Montserrat" charset="0"/>
              </a:rPr>
              <a:t>BTC depending on the database size.</a:t>
            </a:r>
          </a:p>
          <a:p>
            <a:pPr marL="0" lvl="0" indent="0" rtl="0">
              <a:lnSpc>
                <a:spcPct val="125000"/>
              </a:lnSpc>
              <a:spcBef>
                <a:spcPts val="0"/>
              </a:spcBef>
              <a:buNone/>
            </a:pPr>
            <a:r>
              <a:rPr lang="en" sz="2100" dirty="0">
                <a:latin typeface="Montserrat" charset="0"/>
                <a:ea typeface="Montserrat" charset="0"/>
                <a:cs typeface="Montserrat" charset="0"/>
              </a:rPr>
              <a:t>  - Website Hacking - Depends on site</a:t>
            </a:r>
          </a:p>
          <a:p>
            <a:pPr marL="0" lvl="0" indent="0" rtl="0">
              <a:lnSpc>
                <a:spcPct val="125000"/>
              </a:lnSpc>
              <a:spcBef>
                <a:spcPts val="0"/>
              </a:spcBef>
              <a:buNone/>
            </a:pPr>
            <a:r>
              <a:rPr lang="en" sz="2100" dirty="0">
                <a:latin typeface="Montserrat" charset="0"/>
                <a:ea typeface="Montserrat" charset="0"/>
                <a:cs typeface="Montserrat" charset="0"/>
              </a:rPr>
              <a:t>  - Other: Grade change? Yes. </a:t>
            </a:r>
            <a:r>
              <a:rPr lang="en" sz="2100" dirty="0" err="1">
                <a:latin typeface="Montserrat" charset="0"/>
                <a:ea typeface="Montserrat" charset="0"/>
                <a:cs typeface="Montserrat" charset="0"/>
              </a:rPr>
              <a:t>DDos</a:t>
            </a:r>
            <a:r>
              <a:rPr lang="en" sz="2100" dirty="0">
                <a:latin typeface="Montserrat" charset="0"/>
                <a:ea typeface="Montserrat" charset="0"/>
                <a:cs typeface="Montserrat" charset="0"/>
              </a:rPr>
              <a:t>? Yes. Doxing? Yes.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169139" y="104969"/>
            <a:ext cx="5169000" cy="697500"/>
          </a:xfrm>
          <a:prstGeom prst="rect">
            <a:avLst/>
          </a:prstGeom>
        </p:spPr>
        <p:txBody>
          <a:bodyPr lIns="91425" tIns="91425" rIns="91425" bIns="91425" anchor="b" anchorCtr="0">
            <a:noAutofit/>
          </a:bodyPr>
          <a:lstStyle/>
          <a:p>
            <a:pPr lvl="0">
              <a:spcBef>
                <a:spcPts val="0"/>
              </a:spcBef>
              <a:buNone/>
            </a:pPr>
            <a:r>
              <a:rPr lang="en"/>
              <a:t>Today’s Topics:</a:t>
            </a:r>
          </a:p>
        </p:txBody>
      </p:sp>
      <p:pic>
        <p:nvPicPr>
          <p:cNvPr id="268" name="Shape 268" descr="giphy.gif"/>
          <p:cNvPicPr preferRelativeResize="0"/>
          <p:nvPr/>
        </p:nvPicPr>
        <p:blipFill>
          <a:blip r:embed="rId3">
            <a:alphaModFix/>
          </a:blip>
          <a:stretch>
            <a:fillRect/>
          </a:stretch>
        </p:blipFill>
        <p:spPr>
          <a:xfrm>
            <a:off x="1267485" y="802468"/>
            <a:ext cx="5784825" cy="4077349"/>
          </a:xfrm>
          <a:prstGeom prst="rect">
            <a:avLst/>
          </a:prstGeom>
          <a:noFill/>
          <a:ln>
            <a:noFill/>
          </a:ln>
          <a:effectLst>
            <a:softEdge rad="63500"/>
          </a:effectLst>
        </p:spPr>
      </p:pic>
      <p:sp>
        <p:nvSpPr>
          <p:cNvPr id="269" name="Shape 269"/>
          <p:cNvSpPr txBox="1">
            <a:spLocks noGrp="1"/>
          </p:cNvSpPr>
          <p:nvPr>
            <p:ph type="body" idx="1"/>
          </p:nvPr>
        </p:nvSpPr>
        <p:spPr>
          <a:xfrm>
            <a:off x="995881" y="944442"/>
            <a:ext cx="5173204" cy="3793402"/>
          </a:xfrm>
          <a:prstGeom prst="rect">
            <a:avLst/>
          </a:prstGeom>
        </p:spPr>
        <p:txBody>
          <a:bodyPr lIns="91425" tIns="91425" rIns="91425" bIns="91425" anchor="t" anchorCtr="0">
            <a:noAutofit/>
          </a:bodyPr>
          <a:lstStyle/>
          <a:p>
            <a:pPr marL="457200" lvl="0" indent="-228600" rtl="0">
              <a:spcBef>
                <a:spcPts val="0"/>
              </a:spcBef>
            </a:pPr>
            <a:r>
              <a:rPr lang="en" dirty="0" err="1"/>
              <a:t>Darkweb</a:t>
            </a:r>
            <a:endParaRPr lang="en" dirty="0"/>
          </a:p>
          <a:p>
            <a:pPr marL="457200" lvl="0" indent="-228600" rtl="0">
              <a:spcBef>
                <a:spcPts val="0"/>
              </a:spcBef>
            </a:pPr>
            <a:r>
              <a:rPr lang="en" dirty="0" err="1"/>
              <a:t>Darknet</a:t>
            </a:r>
            <a:endParaRPr lang="en" dirty="0"/>
          </a:p>
          <a:p>
            <a:pPr marL="457200" lvl="0" indent="-228600" rtl="0">
              <a:spcBef>
                <a:spcPts val="0"/>
              </a:spcBef>
            </a:pPr>
            <a:r>
              <a:rPr lang="en" dirty="0" err="1"/>
              <a:t>Deepweb</a:t>
            </a:r>
            <a:endParaRPr lang="en" dirty="0"/>
          </a:p>
          <a:p>
            <a:pPr marL="457200" lvl="0" indent="-228600" rtl="0">
              <a:spcBef>
                <a:spcPts val="0"/>
              </a:spcBef>
            </a:pPr>
            <a:r>
              <a:rPr lang="en" dirty="0" err="1"/>
              <a:t>Deepnet</a:t>
            </a:r>
            <a:r>
              <a:rPr lang="en" dirty="0"/>
              <a:t> </a:t>
            </a:r>
          </a:p>
          <a:p>
            <a:pPr marL="457200" lvl="0" indent="-228600" rtl="0">
              <a:spcBef>
                <a:spcPts val="0"/>
              </a:spcBef>
            </a:pPr>
            <a:r>
              <a:rPr lang="en" dirty="0" err="1"/>
              <a:t>DeepDark</a:t>
            </a:r>
            <a:endParaRPr lang="en" dirty="0"/>
          </a:p>
          <a:p>
            <a:pPr marL="457200" lvl="0" indent="-228600" rtl="0">
              <a:spcBef>
                <a:spcPts val="0"/>
              </a:spcBef>
            </a:pPr>
            <a:r>
              <a:rPr lang="en" dirty="0" err="1" smtClean="0"/>
              <a:t>DarkDark</a:t>
            </a:r>
            <a:endParaRPr lang="en-US" dirty="0" smtClean="0"/>
          </a:p>
          <a:p>
            <a:pPr marL="457200" lvl="0" indent="-228600" rtl="0">
              <a:spcBef>
                <a:spcPts val="0"/>
              </a:spcBef>
            </a:pPr>
            <a:r>
              <a:rPr lang="en-US" dirty="0" err="1" smtClean="0"/>
              <a:t>DankNet</a:t>
            </a:r>
            <a:endParaRPr lang="en-US" dirty="0" smtClean="0"/>
          </a:p>
          <a:p>
            <a:pPr marL="457200" lvl="0" indent="-228600" rtl="0">
              <a:spcBef>
                <a:spcPts val="0"/>
              </a:spcBef>
            </a:pPr>
            <a:r>
              <a:rPr lang="en-US" dirty="0" err="1" smtClean="0"/>
              <a:t>DerpNet</a:t>
            </a:r>
            <a:endParaRPr lang="en" dirty="0"/>
          </a:p>
          <a:p>
            <a:pPr marL="457200" lvl="0" indent="-228600" rtl="0">
              <a:spcBef>
                <a:spcPts val="0"/>
              </a:spcBef>
            </a:pPr>
            <a:r>
              <a:rPr lang="en" dirty="0" err="1"/>
              <a:t>R’lyeh</a:t>
            </a:r>
            <a:endParaRPr lang="e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Shape 427"/>
          <p:cNvPicPr preferRelativeResize="0"/>
          <p:nvPr/>
        </p:nvPicPr>
        <p:blipFill>
          <a:blip r:embed="rId3"/>
          <a:stretch>
            <a:fillRect/>
          </a:stretch>
        </p:blipFill>
        <p:spPr>
          <a:xfrm>
            <a:off x="304800" y="685799"/>
            <a:ext cx="8579850" cy="3826599"/>
          </a:xfrm>
          <a:prstGeom prst="rect">
            <a:avLst/>
          </a:prstGeom>
          <a:effectLst>
            <a:softEdge rad="63500"/>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717779" y="7809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33" name="Shape 433" descr="giphy.gif"/>
          <p:cNvPicPr preferRelativeResize="0"/>
          <p:nvPr/>
        </p:nvPicPr>
        <p:blipFill>
          <a:blip r:embed="rId3"/>
          <a:stretch>
            <a:fillRect/>
          </a:stretch>
        </p:blipFill>
        <p:spPr>
          <a:xfrm>
            <a:off x="1750550" y="1478400"/>
            <a:ext cx="4400875" cy="3175750"/>
          </a:xfrm>
          <a:prstGeom prst="rect">
            <a:avLst/>
          </a:prstGeom>
          <a:effectLst>
            <a:softEdge rad="63500"/>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p:cNvPicPr preferRelativeResize="0"/>
          <p:nvPr/>
        </p:nvPicPr>
        <p:blipFill>
          <a:blip r:embed="rId3"/>
          <a:stretch>
            <a:fillRect/>
          </a:stretch>
        </p:blipFill>
        <p:spPr>
          <a:xfrm>
            <a:off x="838199" y="3876797"/>
            <a:ext cx="4943749" cy="1179249"/>
          </a:xfrm>
          <a:prstGeom prst="rect">
            <a:avLst/>
          </a:prstGeom>
          <a:effectLst>
            <a:softEdge rad="63500"/>
          </a:effectLst>
        </p:spPr>
      </p:pic>
      <p:pic>
        <p:nvPicPr>
          <p:cNvPr id="439" name="Shape 439"/>
          <p:cNvPicPr preferRelativeResize="0"/>
          <p:nvPr/>
        </p:nvPicPr>
        <p:blipFill>
          <a:blip r:embed="rId4"/>
          <a:stretch>
            <a:fillRect/>
          </a:stretch>
        </p:blipFill>
        <p:spPr>
          <a:xfrm>
            <a:off x="838199" y="1325800"/>
            <a:ext cx="4943749" cy="1281053"/>
          </a:xfrm>
          <a:prstGeom prst="rect">
            <a:avLst/>
          </a:prstGeom>
          <a:effectLst>
            <a:softEdge rad="63500"/>
          </a:effectLst>
        </p:spPr>
      </p:pic>
      <p:pic>
        <p:nvPicPr>
          <p:cNvPr id="440" name="Shape 440"/>
          <p:cNvPicPr preferRelativeResize="0"/>
          <p:nvPr/>
        </p:nvPicPr>
        <p:blipFill>
          <a:blip r:embed="rId5"/>
          <a:stretch>
            <a:fillRect/>
          </a:stretch>
        </p:blipFill>
        <p:spPr>
          <a:xfrm>
            <a:off x="838200" y="76199"/>
            <a:ext cx="4943750" cy="1249600"/>
          </a:xfrm>
          <a:prstGeom prst="rect">
            <a:avLst/>
          </a:prstGeom>
          <a:effectLst>
            <a:softEdge rad="63500"/>
          </a:effectLst>
        </p:spPr>
      </p:pic>
      <p:pic>
        <p:nvPicPr>
          <p:cNvPr id="441" name="Shape 441"/>
          <p:cNvPicPr preferRelativeResize="0"/>
          <p:nvPr/>
        </p:nvPicPr>
        <p:blipFill>
          <a:blip r:embed="rId6"/>
          <a:stretch>
            <a:fillRect/>
          </a:stretch>
        </p:blipFill>
        <p:spPr>
          <a:xfrm>
            <a:off x="838199" y="2606846"/>
            <a:ext cx="4943749" cy="1269944"/>
          </a:xfrm>
          <a:prstGeom prst="rect">
            <a:avLst/>
          </a:prstGeom>
          <a:effectLst>
            <a:softEdge rad="63500"/>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Shape 446"/>
          <p:cNvPicPr preferRelativeResize="0"/>
          <p:nvPr/>
        </p:nvPicPr>
        <p:blipFill>
          <a:blip r:embed="rId3"/>
          <a:stretch>
            <a:fillRect/>
          </a:stretch>
        </p:blipFill>
        <p:spPr>
          <a:xfrm>
            <a:off x="4584199" y="403498"/>
            <a:ext cx="4559799" cy="1740243"/>
          </a:xfrm>
          <a:prstGeom prst="rect">
            <a:avLst/>
          </a:prstGeom>
          <a:effectLst>
            <a:softEdge rad="63500"/>
          </a:effectLst>
        </p:spPr>
      </p:pic>
      <p:pic>
        <p:nvPicPr>
          <p:cNvPr id="447" name="Shape 447"/>
          <p:cNvPicPr preferRelativeResize="0"/>
          <p:nvPr/>
        </p:nvPicPr>
        <p:blipFill>
          <a:blip r:embed="rId4"/>
          <a:stretch>
            <a:fillRect/>
          </a:stretch>
        </p:blipFill>
        <p:spPr>
          <a:xfrm>
            <a:off x="4584200" y="2130118"/>
            <a:ext cx="4584199" cy="1328986"/>
          </a:xfrm>
          <a:prstGeom prst="rect">
            <a:avLst/>
          </a:prstGeom>
          <a:effectLst>
            <a:softEdge rad="63500"/>
          </a:effectLst>
        </p:spPr>
      </p:pic>
      <p:pic>
        <p:nvPicPr>
          <p:cNvPr id="448" name="Shape 448"/>
          <p:cNvPicPr preferRelativeResize="0"/>
          <p:nvPr/>
        </p:nvPicPr>
        <p:blipFill>
          <a:blip r:embed="rId5"/>
          <a:stretch>
            <a:fillRect/>
          </a:stretch>
        </p:blipFill>
        <p:spPr>
          <a:xfrm>
            <a:off x="0" y="3256353"/>
            <a:ext cx="4584198" cy="1333899"/>
          </a:xfrm>
          <a:prstGeom prst="rect">
            <a:avLst/>
          </a:prstGeom>
          <a:effectLst>
            <a:softEdge rad="63500"/>
          </a:effectLst>
        </p:spPr>
      </p:pic>
      <p:pic>
        <p:nvPicPr>
          <p:cNvPr id="449" name="Shape 449"/>
          <p:cNvPicPr preferRelativeResize="0"/>
          <p:nvPr/>
        </p:nvPicPr>
        <p:blipFill>
          <a:blip r:embed="rId6"/>
          <a:stretch>
            <a:fillRect/>
          </a:stretch>
        </p:blipFill>
        <p:spPr>
          <a:xfrm>
            <a:off x="0" y="1818000"/>
            <a:ext cx="4584199" cy="1438356"/>
          </a:xfrm>
          <a:prstGeom prst="rect">
            <a:avLst/>
          </a:prstGeom>
          <a:effectLst>
            <a:softEdge rad="63500"/>
          </a:effectLst>
        </p:spPr>
      </p:pic>
      <p:pic>
        <p:nvPicPr>
          <p:cNvPr id="450" name="Shape 450"/>
          <p:cNvPicPr preferRelativeResize="0"/>
          <p:nvPr/>
        </p:nvPicPr>
        <p:blipFill>
          <a:blip r:embed="rId7"/>
          <a:stretch>
            <a:fillRect/>
          </a:stretch>
        </p:blipFill>
        <p:spPr>
          <a:xfrm>
            <a:off x="4584200" y="3459110"/>
            <a:ext cx="4584200" cy="1360800"/>
          </a:xfrm>
          <a:prstGeom prst="rect">
            <a:avLst/>
          </a:prstGeom>
          <a:effectLst>
            <a:softEdge rad="63500"/>
          </a:effectLst>
        </p:spPr>
      </p:pic>
      <p:pic>
        <p:nvPicPr>
          <p:cNvPr id="451" name="Shape 451"/>
          <p:cNvPicPr preferRelativeResize="0"/>
          <p:nvPr/>
        </p:nvPicPr>
        <p:blipFill>
          <a:blip r:embed="rId8"/>
          <a:stretch>
            <a:fillRect/>
          </a:stretch>
        </p:blipFill>
        <p:spPr>
          <a:xfrm>
            <a:off x="0" y="652952"/>
            <a:ext cx="4584198" cy="1165050"/>
          </a:xfrm>
          <a:prstGeom prst="rect">
            <a:avLst/>
          </a:prstGeom>
          <a:effectLst>
            <a:softEdge rad="63500"/>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Shape 456"/>
          <p:cNvPicPr preferRelativeResize="0"/>
          <p:nvPr/>
        </p:nvPicPr>
        <p:blipFill>
          <a:blip r:embed="rId3"/>
          <a:stretch>
            <a:fillRect/>
          </a:stretch>
        </p:blipFill>
        <p:spPr>
          <a:xfrm>
            <a:off x="0" y="295214"/>
            <a:ext cx="9144000" cy="2273370"/>
          </a:xfrm>
          <a:prstGeom prst="rect">
            <a:avLst/>
          </a:prstGeom>
          <a:effectLst>
            <a:softEdge rad="63500"/>
          </a:effectLst>
        </p:spPr>
      </p:pic>
      <p:pic>
        <p:nvPicPr>
          <p:cNvPr id="457" name="Shape 457"/>
          <p:cNvPicPr preferRelativeResize="0"/>
          <p:nvPr/>
        </p:nvPicPr>
        <p:blipFill>
          <a:blip r:embed="rId4"/>
          <a:stretch>
            <a:fillRect/>
          </a:stretch>
        </p:blipFill>
        <p:spPr>
          <a:xfrm>
            <a:off x="0" y="2568575"/>
            <a:ext cx="9143999" cy="2248249"/>
          </a:xfrm>
          <a:prstGeom prst="rect">
            <a:avLst/>
          </a:prstGeom>
          <a:effectLst>
            <a:softEdge rad="63500"/>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a:blip r:embed="rId3"/>
          <a:stretch>
            <a:fillRect/>
          </a:stretch>
        </p:blipFill>
        <p:spPr>
          <a:xfrm>
            <a:off x="228600" y="1787626"/>
            <a:ext cx="6389699" cy="3129897"/>
          </a:xfrm>
          <a:prstGeom prst="rect">
            <a:avLst/>
          </a:prstGeom>
          <a:effectLst>
            <a:softEdge rad="63500"/>
          </a:effectLst>
        </p:spPr>
      </p:pic>
      <p:pic>
        <p:nvPicPr>
          <p:cNvPr id="463" name="Shape 463"/>
          <p:cNvPicPr preferRelativeResize="0"/>
          <p:nvPr/>
        </p:nvPicPr>
        <p:blipFill>
          <a:blip r:embed="rId4"/>
          <a:stretch>
            <a:fillRect/>
          </a:stretch>
        </p:blipFill>
        <p:spPr>
          <a:xfrm>
            <a:off x="228600" y="228597"/>
            <a:ext cx="6389699" cy="1559026"/>
          </a:xfrm>
          <a:prstGeom prst="rect">
            <a:avLst/>
          </a:prstGeom>
          <a:effectLst>
            <a:softEdge rad="63500"/>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Shape 468"/>
          <p:cNvPicPr preferRelativeResize="0"/>
          <p:nvPr/>
        </p:nvPicPr>
        <p:blipFill>
          <a:blip r:embed="rId3"/>
          <a:stretch>
            <a:fillRect/>
          </a:stretch>
        </p:blipFill>
        <p:spPr>
          <a:xfrm>
            <a:off x="0" y="2726238"/>
            <a:ext cx="9144000" cy="2264872"/>
          </a:xfrm>
          <a:prstGeom prst="rect">
            <a:avLst/>
          </a:prstGeom>
          <a:effectLst>
            <a:softEdge rad="63500"/>
          </a:effectLst>
        </p:spPr>
      </p:pic>
      <p:pic>
        <p:nvPicPr>
          <p:cNvPr id="469" name="Shape 469"/>
          <p:cNvPicPr preferRelativeResize="0"/>
          <p:nvPr/>
        </p:nvPicPr>
        <p:blipFill>
          <a:blip r:embed="rId4"/>
          <a:stretch>
            <a:fillRect/>
          </a:stretch>
        </p:blipFill>
        <p:spPr>
          <a:xfrm>
            <a:off x="0" y="76192"/>
            <a:ext cx="9144000" cy="2663465"/>
          </a:xfrm>
          <a:prstGeom prst="rect">
            <a:avLst/>
          </a:prstGeom>
          <a:effectLst>
            <a:softEdge rad="63500"/>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Shape 474"/>
          <p:cNvPicPr preferRelativeResize="0"/>
          <p:nvPr/>
        </p:nvPicPr>
        <p:blipFill>
          <a:blip r:embed="rId3"/>
          <a:stretch>
            <a:fillRect/>
          </a:stretch>
        </p:blipFill>
        <p:spPr>
          <a:xfrm>
            <a:off x="0" y="2567385"/>
            <a:ext cx="9144000" cy="2437279"/>
          </a:xfrm>
          <a:prstGeom prst="rect">
            <a:avLst/>
          </a:prstGeom>
          <a:effectLst>
            <a:softEdge rad="63500"/>
          </a:effectLst>
        </p:spPr>
      </p:pic>
      <p:pic>
        <p:nvPicPr>
          <p:cNvPr id="475" name="Shape 475"/>
          <p:cNvPicPr preferRelativeResize="0"/>
          <p:nvPr/>
        </p:nvPicPr>
        <p:blipFill>
          <a:blip r:embed="rId4"/>
          <a:stretch>
            <a:fillRect/>
          </a:stretch>
        </p:blipFill>
        <p:spPr>
          <a:xfrm>
            <a:off x="0" y="36736"/>
            <a:ext cx="9144000" cy="2530627"/>
          </a:xfrm>
          <a:prstGeom prst="rect">
            <a:avLst/>
          </a:prstGeom>
          <a:effectLst>
            <a:softEdge rad="63500"/>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461054" y="331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81" name="Shape 481" descr="giphy.gif"/>
          <p:cNvPicPr preferRelativeResize="0"/>
          <p:nvPr/>
        </p:nvPicPr>
        <p:blipFill>
          <a:blip r:embed="rId3"/>
          <a:stretch>
            <a:fillRect/>
          </a:stretch>
        </p:blipFill>
        <p:spPr>
          <a:xfrm>
            <a:off x="1745075" y="1122800"/>
            <a:ext cx="4572000" cy="3448050"/>
          </a:xfrm>
          <a:prstGeom prst="rect">
            <a:avLst/>
          </a:prstGeom>
          <a:effectLst>
            <a:softEdge rad="63500"/>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Shape 486"/>
          <p:cNvPicPr preferRelativeResize="0"/>
          <p:nvPr/>
        </p:nvPicPr>
        <p:blipFill>
          <a:blip r:embed="rId3"/>
          <a:stretch>
            <a:fillRect/>
          </a:stretch>
        </p:blipFill>
        <p:spPr>
          <a:xfrm>
            <a:off x="4352432" y="2408163"/>
            <a:ext cx="4567243" cy="1224124"/>
          </a:xfrm>
          <a:prstGeom prst="rect">
            <a:avLst/>
          </a:prstGeom>
          <a:effectLst>
            <a:softEdge rad="12700"/>
          </a:effectLst>
        </p:spPr>
      </p:pic>
      <p:pic>
        <p:nvPicPr>
          <p:cNvPr id="487" name="Shape 487"/>
          <p:cNvPicPr preferRelativeResize="0"/>
          <p:nvPr/>
        </p:nvPicPr>
        <p:blipFill>
          <a:blip r:embed="rId4"/>
          <a:stretch>
            <a:fillRect/>
          </a:stretch>
        </p:blipFill>
        <p:spPr>
          <a:xfrm>
            <a:off x="0" y="3481780"/>
            <a:ext cx="4393874" cy="872263"/>
          </a:xfrm>
          <a:prstGeom prst="rect">
            <a:avLst/>
          </a:prstGeom>
          <a:effectLst>
            <a:softEdge rad="12700"/>
          </a:effectLst>
        </p:spPr>
      </p:pic>
      <p:pic>
        <p:nvPicPr>
          <p:cNvPr id="488" name="Shape 488"/>
          <p:cNvPicPr preferRelativeResize="0"/>
          <p:nvPr/>
        </p:nvPicPr>
        <p:blipFill>
          <a:blip r:embed="rId5"/>
          <a:stretch>
            <a:fillRect/>
          </a:stretch>
        </p:blipFill>
        <p:spPr>
          <a:xfrm>
            <a:off x="4393875" y="1184049"/>
            <a:ext cx="4584198" cy="1224124"/>
          </a:xfrm>
          <a:prstGeom prst="rect">
            <a:avLst/>
          </a:prstGeom>
          <a:effectLst>
            <a:softEdge rad="12700"/>
          </a:effectLst>
        </p:spPr>
      </p:pic>
      <p:pic>
        <p:nvPicPr>
          <p:cNvPr id="489" name="Shape 489"/>
          <p:cNvPicPr preferRelativeResize="0"/>
          <p:nvPr/>
        </p:nvPicPr>
        <p:blipFill>
          <a:blip r:embed="rId6"/>
          <a:stretch>
            <a:fillRect/>
          </a:stretch>
        </p:blipFill>
        <p:spPr>
          <a:xfrm>
            <a:off x="0" y="2138525"/>
            <a:ext cx="4393874" cy="1343249"/>
          </a:xfrm>
          <a:prstGeom prst="rect">
            <a:avLst/>
          </a:prstGeom>
          <a:effectLst>
            <a:softEdge rad="12700"/>
          </a:effectLst>
        </p:spPr>
      </p:pic>
      <p:pic>
        <p:nvPicPr>
          <p:cNvPr id="490" name="Shape 490"/>
          <p:cNvPicPr preferRelativeResize="0"/>
          <p:nvPr/>
        </p:nvPicPr>
        <p:blipFill>
          <a:blip r:embed="rId7"/>
          <a:stretch>
            <a:fillRect/>
          </a:stretch>
        </p:blipFill>
        <p:spPr>
          <a:xfrm>
            <a:off x="0" y="914400"/>
            <a:ext cx="4393872" cy="1224125"/>
          </a:xfrm>
          <a:prstGeom prst="rect">
            <a:avLst/>
          </a:prstGeom>
          <a:effectLst>
            <a:softEdge rad="1270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Shape 274" descr="DarkNet_Poster_R7_cutoff-701x1024.png"/>
          <p:cNvPicPr preferRelativeResize="0"/>
          <p:nvPr/>
        </p:nvPicPr>
        <p:blipFill>
          <a:blip r:embed="rId3"/>
          <a:stretch>
            <a:fillRect/>
          </a:stretch>
        </p:blipFill>
        <p:spPr>
          <a:xfrm>
            <a:off x="870944" y="0"/>
            <a:ext cx="5380228" cy="5143500"/>
          </a:xfrm>
          <a:prstGeom prst="rect">
            <a:avLst/>
          </a:prstGeom>
          <a:effectLst>
            <a:softEdge rad="635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p:cNvPicPr preferRelativeResize="0"/>
          <p:nvPr/>
        </p:nvPicPr>
        <p:blipFill>
          <a:blip r:embed="rId3"/>
          <a:stretch>
            <a:fillRect/>
          </a:stretch>
        </p:blipFill>
        <p:spPr>
          <a:xfrm>
            <a:off x="990600" y="1421878"/>
            <a:ext cx="4813374" cy="1314360"/>
          </a:xfrm>
          <a:prstGeom prst="rect">
            <a:avLst/>
          </a:prstGeom>
          <a:effectLst>
            <a:softEdge rad="38100"/>
          </a:effectLst>
        </p:spPr>
      </p:pic>
      <p:pic>
        <p:nvPicPr>
          <p:cNvPr id="496" name="Shape 496"/>
          <p:cNvPicPr preferRelativeResize="0"/>
          <p:nvPr/>
        </p:nvPicPr>
        <p:blipFill>
          <a:blip r:embed="rId4"/>
          <a:stretch>
            <a:fillRect/>
          </a:stretch>
        </p:blipFill>
        <p:spPr>
          <a:xfrm>
            <a:off x="990600" y="3856406"/>
            <a:ext cx="4813374" cy="1287093"/>
          </a:xfrm>
          <a:prstGeom prst="rect">
            <a:avLst/>
          </a:prstGeom>
          <a:effectLst>
            <a:softEdge rad="38100"/>
          </a:effectLst>
        </p:spPr>
      </p:pic>
      <p:pic>
        <p:nvPicPr>
          <p:cNvPr id="497" name="Shape 497"/>
          <p:cNvPicPr preferRelativeResize="0"/>
          <p:nvPr/>
        </p:nvPicPr>
        <p:blipFill>
          <a:blip r:embed="rId5"/>
          <a:stretch>
            <a:fillRect/>
          </a:stretch>
        </p:blipFill>
        <p:spPr>
          <a:xfrm>
            <a:off x="990599" y="0"/>
            <a:ext cx="4813371" cy="1498075"/>
          </a:xfrm>
          <a:prstGeom prst="rect">
            <a:avLst/>
          </a:prstGeom>
          <a:effectLst>
            <a:softEdge rad="38100"/>
          </a:effectLst>
        </p:spPr>
      </p:pic>
      <p:pic>
        <p:nvPicPr>
          <p:cNvPr id="498" name="Shape 498"/>
          <p:cNvPicPr preferRelativeResize="0"/>
          <p:nvPr/>
        </p:nvPicPr>
        <p:blipFill>
          <a:blip r:embed="rId6"/>
          <a:stretch>
            <a:fillRect/>
          </a:stretch>
        </p:blipFill>
        <p:spPr>
          <a:xfrm>
            <a:off x="990599" y="2583849"/>
            <a:ext cx="4813374" cy="1325678"/>
          </a:xfrm>
          <a:prstGeom prst="rect">
            <a:avLst/>
          </a:prstGeom>
          <a:effectLst>
            <a:softEdge rad="38100"/>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Shape 503"/>
          <p:cNvPicPr preferRelativeResize="0"/>
          <p:nvPr/>
        </p:nvPicPr>
        <p:blipFill>
          <a:blip r:embed="rId3"/>
          <a:stretch>
            <a:fillRect/>
          </a:stretch>
        </p:blipFill>
        <p:spPr>
          <a:xfrm>
            <a:off x="276675" y="2415115"/>
            <a:ext cx="6828875" cy="2002222"/>
          </a:xfrm>
          <a:prstGeom prst="rect">
            <a:avLst/>
          </a:prstGeom>
          <a:effectLst>
            <a:softEdge rad="63500"/>
          </a:effectLst>
        </p:spPr>
      </p:pic>
      <p:pic>
        <p:nvPicPr>
          <p:cNvPr id="504" name="Shape 504"/>
          <p:cNvPicPr preferRelativeResize="0"/>
          <p:nvPr/>
        </p:nvPicPr>
        <p:blipFill>
          <a:blip r:embed="rId4"/>
          <a:stretch>
            <a:fillRect/>
          </a:stretch>
        </p:blipFill>
        <p:spPr>
          <a:xfrm>
            <a:off x="276675" y="726162"/>
            <a:ext cx="6828875" cy="1701247"/>
          </a:xfrm>
          <a:prstGeom prst="rect">
            <a:avLst/>
          </a:prstGeom>
          <a:effectLst>
            <a:softEdge rad="63500"/>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378529" y="509637"/>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10" name="Shape 510" descr="giphy.gif"/>
          <p:cNvPicPr preferRelativeResize="0"/>
          <p:nvPr/>
        </p:nvPicPr>
        <p:blipFill>
          <a:blip r:embed="rId3"/>
          <a:stretch>
            <a:fillRect/>
          </a:stretch>
        </p:blipFill>
        <p:spPr>
          <a:xfrm>
            <a:off x="714100" y="1267012"/>
            <a:ext cx="6206175" cy="3366849"/>
          </a:xfrm>
          <a:prstGeom prst="rect">
            <a:avLst/>
          </a:prstGeom>
          <a:effectLst>
            <a:softEdge rad="63500"/>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Shape 515"/>
          <p:cNvPicPr preferRelativeResize="0"/>
          <p:nvPr/>
        </p:nvPicPr>
        <p:blipFill>
          <a:blip r:embed="rId3">
            <a:alphaModFix/>
          </a:blip>
          <a:stretch>
            <a:fillRect/>
          </a:stretch>
        </p:blipFill>
        <p:spPr>
          <a:xfrm>
            <a:off x="0" y="0"/>
            <a:ext cx="8109251" cy="5143500"/>
          </a:xfrm>
          <a:prstGeom prst="rect">
            <a:avLst/>
          </a:prstGeom>
          <a:noFill/>
          <a:ln>
            <a:noFill/>
          </a:ln>
        </p:spPr>
      </p:pic>
      <p:pic>
        <p:nvPicPr>
          <p:cNvPr id="516" name="Shape 516"/>
          <p:cNvPicPr preferRelativeResize="0"/>
          <p:nvPr/>
        </p:nvPicPr>
        <p:blipFill>
          <a:blip r:embed="rId4">
            <a:alphaModFix/>
          </a:blip>
          <a:stretch>
            <a:fillRect/>
          </a:stretch>
        </p:blipFill>
        <p:spPr>
          <a:xfrm>
            <a:off x="3335775" y="0"/>
            <a:ext cx="5808224" cy="2271425"/>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Shape 521"/>
          <p:cNvPicPr preferRelativeResize="0"/>
          <p:nvPr/>
        </p:nvPicPr>
        <p:blipFill>
          <a:blip r:embed="rId3"/>
          <a:stretch>
            <a:fillRect/>
          </a:stretch>
        </p:blipFill>
        <p:spPr>
          <a:xfrm>
            <a:off x="304800" y="619125"/>
            <a:ext cx="4125175" cy="1948000"/>
          </a:xfrm>
          <a:prstGeom prst="rect">
            <a:avLst/>
          </a:prstGeom>
          <a:effectLst>
            <a:softEdge rad="63500"/>
          </a:effectLst>
        </p:spPr>
      </p:pic>
      <p:pic>
        <p:nvPicPr>
          <p:cNvPr id="522" name="Shape 522"/>
          <p:cNvPicPr preferRelativeResize="0"/>
          <p:nvPr/>
        </p:nvPicPr>
        <p:blipFill>
          <a:blip r:embed="rId4"/>
          <a:stretch>
            <a:fillRect/>
          </a:stretch>
        </p:blipFill>
        <p:spPr>
          <a:xfrm>
            <a:off x="4429975" y="616112"/>
            <a:ext cx="4125175" cy="1954030"/>
          </a:xfrm>
          <a:prstGeom prst="rect">
            <a:avLst/>
          </a:prstGeom>
          <a:effectLst>
            <a:softEdge rad="63500"/>
          </a:effectLst>
        </p:spPr>
      </p:pic>
      <p:pic>
        <p:nvPicPr>
          <p:cNvPr id="523" name="Shape 523"/>
          <p:cNvPicPr preferRelativeResize="0"/>
          <p:nvPr/>
        </p:nvPicPr>
        <p:blipFill>
          <a:blip r:embed="rId5"/>
          <a:stretch>
            <a:fillRect/>
          </a:stretch>
        </p:blipFill>
        <p:spPr>
          <a:xfrm>
            <a:off x="1522875" y="2567124"/>
            <a:ext cx="6098251" cy="1864300"/>
          </a:xfrm>
          <a:prstGeom prst="rect">
            <a:avLst/>
          </a:prstGeom>
          <a:effectLst>
            <a:softEdge rad="63500"/>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Shape 528"/>
          <p:cNvPicPr preferRelativeResize="0"/>
          <p:nvPr/>
        </p:nvPicPr>
        <p:blipFill>
          <a:blip r:embed="rId3"/>
          <a:stretch>
            <a:fillRect/>
          </a:stretch>
        </p:blipFill>
        <p:spPr>
          <a:xfrm>
            <a:off x="279625" y="677475"/>
            <a:ext cx="4044899" cy="1921874"/>
          </a:xfrm>
          <a:prstGeom prst="rect">
            <a:avLst/>
          </a:prstGeom>
          <a:effectLst>
            <a:softEdge rad="25400"/>
          </a:effectLst>
        </p:spPr>
      </p:pic>
      <p:pic>
        <p:nvPicPr>
          <p:cNvPr id="529" name="Shape 529"/>
          <p:cNvPicPr preferRelativeResize="0"/>
          <p:nvPr/>
        </p:nvPicPr>
        <p:blipFill>
          <a:blip r:embed="rId4"/>
          <a:stretch>
            <a:fillRect/>
          </a:stretch>
        </p:blipFill>
        <p:spPr>
          <a:xfrm>
            <a:off x="4324522" y="677475"/>
            <a:ext cx="3915002" cy="2006575"/>
          </a:xfrm>
          <a:prstGeom prst="rect">
            <a:avLst/>
          </a:prstGeom>
          <a:effectLst>
            <a:softEdge rad="25400"/>
          </a:effectLst>
        </p:spPr>
      </p:pic>
      <p:pic>
        <p:nvPicPr>
          <p:cNvPr id="530" name="Shape 530"/>
          <p:cNvPicPr preferRelativeResize="0"/>
          <p:nvPr/>
        </p:nvPicPr>
        <p:blipFill>
          <a:blip r:embed="rId5"/>
          <a:stretch>
            <a:fillRect/>
          </a:stretch>
        </p:blipFill>
        <p:spPr>
          <a:xfrm>
            <a:off x="279625" y="2599351"/>
            <a:ext cx="7959899" cy="1714286"/>
          </a:xfrm>
          <a:prstGeom prst="rect">
            <a:avLst/>
          </a:prstGeom>
          <a:effectLst>
            <a:softEdge rad="25400"/>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Shape 535"/>
          <p:cNvPicPr preferRelativeResize="0"/>
          <p:nvPr/>
        </p:nvPicPr>
        <p:blipFill>
          <a:blip r:embed="rId3"/>
          <a:stretch>
            <a:fillRect/>
          </a:stretch>
        </p:blipFill>
        <p:spPr>
          <a:xfrm>
            <a:off x="0" y="1780039"/>
            <a:ext cx="9143999" cy="1496971"/>
          </a:xfrm>
          <a:prstGeom prst="rect">
            <a:avLst/>
          </a:prstGeom>
          <a:effectLst>
            <a:softEdge rad="63500"/>
          </a:effectLst>
        </p:spPr>
      </p:pic>
      <p:pic>
        <p:nvPicPr>
          <p:cNvPr id="536" name="Shape 536"/>
          <p:cNvPicPr preferRelativeResize="0"/>
          <p:nvPr/>
        </p:nvPicPr>
        <p:blipFill>
          <a:blip r:embed="rId4"/>
          <a:stretch>
            <a:fillRect/>
          </a:stretch>
        </p:blipFill>
        <p:spPr>
          <a:xfrm>
            <a:off x="0" y="184862"/>
            <a:ext cx="9144000" cy="1595175"/>
          </a:xfrm>
          <a:prstGeom prst="rect">
            <a:avLst/>
          </a:prstGeom>
          <a:effectLst>
            <a:softEdge rad="63500"/>
          </a:effectLst>
        </p:spPr>
      </p:pic>
      <p:pic>
        <p:nvPicPr>
          <p:cNvPr id="537" name="Shape 537"/>
          <p:cNvPicPr preferRelativeResize="0"/>
          <p:nvPr/>
        </p:nvPicPr>
        <p:blipFill>
          <a:blip r:embed="rId5"/>
          <a:stretch>
            <a:fillRect/>
          </a:stretch>
        </p:blipFill>
        <p:spPr>
          <a:xfrm>
            <a:off x="0" y="3276994"/>
            <a:ext cx="9144001" cy="1590261"/>
          </a:xfrm>
          <a:prstGeom prst="rect">
            <a:avLst/>
          </a:prstGeom>
          <a:effectLst>
            <a:softEdge rad="63500"/>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87704" y="386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43" name="Shape 543" descr="giphy.gif"/>
          <p:cNvPicPr preferRelativeResize="0"/>
          <p:nvPr/>
        </p:nvPicPr>
        <p:blipFill>
          <a:blip r:embed="rId3"/>
          <a:stretch>
            <a:fillRect/>
          </a:stretch>
        </p:blipFill>
        <p:spPr>
          <a:xfrm>
            <a:off x="1793950" y="1084150"/>
            <a:ext cx="3624599" cy="3624599"/>
          </a:xfrm>
          <a:prstGeom prst="rect">
            <a:avLst/>
          </a:prstGeom>
          <a:effectLst>
            <a:softEdge rad="63500"/>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Shape 548"/>
          <p:cNvPicPr preferRelativeResize="0"/>
          <p:nvPr/>
        </p:nvPicPr>
        <p:blipFill>
          <a:blip r:embed="rId3"/>
          <a:stretch>
            <a:fillRect/>
          </a:stretch>
        </p:blipFill>
        <p:spPr>
          <a:xfrm>
            <a:off x="2654474" y="171602"/>
            <a:ext cx="4428175" cy="2612624"/>
          </a:xfrm>
          <a:prstGeom prst="rect">
            <a:avLst/>
          </a:prstGeom>
          <a:effectLst>
            <a:softEdge rad="38100"/>
          </a:effectLst>
        </p:spPr>
      </p:pic>
      <p:pic>
        <p:nvPicPr>
          <p:cNvPr id="549" name="Shape 549"/>
          <p:cNvPicPr preferRelativeResize="0"/>
          <p:nvPr/>
        </p:nvPicPr>
        <p:blipFill>
          <a:blip r:embed="rId4"/>
          <a:stretch>
            <a:fillRect/>
          </a:stretch>
        </p:blipFill>
        <p:spPr>
          <a:xfrm>
            <a:off x="440387" y="3162454"/>
            <a:ext cx="4428174" cy="1827783"/>
          </a:xfrm>
          <a:prstGeom prst="rect">
            <a:avLst/>
          </a:prstGeom>
          <a:effectLst>
            <a:softEdge rad="3810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716" y="2048803"/>
            <a:ext cx="5513561" cy="1274282"/>
          </a:xfrm>
          <a:prstGeom prst="rect">
            <a:avLst/>
          </a:prstGeom>
          <a:effectLst>
            <a:softEdge rad="38100"/>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Shape 554"/>
          <p:cNvPicPr preferRelativeResize="0"/>
          <p:nvPr/>
        </p:nvPicPr>
        <p:blipFill>
          <a:blip r:embed="rId3"/>
          <a:stretch>
            <a:fillRect/>
          </a:stretch>
        </p:blipFill>
        <p:spPr>
          <a:xfrm>
            <a:off x="4504300" y="3773997"/>
            <a:ext cx="4504299" cy="1086667"/>
          </a:xfrm>
          <a:prstGeom prst="rect">
            <a:avLst/>
          </a:prstGeom>
          <a:effectLst>
            <a:softEdge rad="25400"/>
          </a:effectLst>
        </p:spPr>
      </p:pic>
      <p:pic>
        <p:nvPicPr>
          <p:cNvPr id="555" name="Shape 555"/>
          <p:cNvPicPr preferRelativeResize="0"/>
          <p:nvPr/>
        </p:nvPicPr>
        <p:blipFill>
          <a:blip r:embed="rId4"/>
          <a:stretch>
            <a:fillRect/>
          </a:stretch>
        </p:blipFill>
        <p:spPr>
          <a:xfrm>
            <a:off x="0" y="1463675"/>
            <a:ext cx="4504299" cy="1177920"/>
          </a:xfrm>
          <a:prstGeom prst="rect">
            <a:avLst/>
          </a:prstGeom>
          <a:effectLst>
            <a:softEdge rad="25400"/>
          </a:effectLst>
        </p:spPr>
      </p:pic>
      <p:pic>
        <p:nvPicPr>
          <p:cNvPr id="556" name="Shape 556"/>
          <p:cNvPicPr preferRelativeResize="0"/>
          <p:nvPr/>
        </p:nvPicPr>
        <p:blipFill>
          <a:blip r:embed="rId5"/>
          <a:stretch>
            <a:fillRect/>
          </a:stretch>
        </p:blipFill>
        <p:spPr>
          <a:xfrm>
            <a:off x="4504300" y="2703904"/>
            <a:ext cx="4504299" cy="1070091"/>
          </a:xfrm>
          <a:prstGeom prst="rect">
            <a:avLst/>
          </a:prstGeom>
          <a:effectLst>
            <a:softEdge rad="25400"/>
          </a:effectLst>
        </p:spPr>
      </p:pic>
      <p:pic>
        <p:nvPicPr>
          <p:cNvPr id="557" name="Shape 557"/>
          <p:cNvPicPr preferRelativeResize="0"/>
          <p:nvPr/>
        </p:nvPicPr>
        <p:blipFill>
          <a:blip r:embed="rId6"/>
          <a:stretch>
            <a:fillRect/>
          </a:stretch>
        </p:blipFill>
        <p:spPr>
          <a:xfrm>
            <a:off x="4504300" y="1455023"/>
            <a:ext cx="4504301" cy="1248879"/>
          </a:xfrm>
          <a:prstGeom prst="rect">
            <a:avLst/>
          </a:prstGeom>
          <a:effectLst>
            <a:softEdge rad="25400"/>
          </a:effectLst>
        </p:spPr>
      </p:pic>
      <p:pic>
        <p:nvPicPr>
          <p:cNvPr id="558" name="Shape 558"/>
          <p:cNvPicPr preferRelativeResize="0"/>
          <p:nvPr/>
        </p:nvPicPr>
        <p:blipFill>
          <a:blip r:embed="rId7"/>
          <a:stretch>
            <a:fillRect/>
          </a:stretch>
        </p:blipFill>
        <p:spPr>
          <a:xfrm>
            <a:off x="0" y="3624365"/>
            <a:ext cx="4504299" cy="1063734"/>
          </a:xfrm>
          <a:prstGeom prst="rect">
            <a:avLst/>
          </a:prstGeom>
          <a:effectLst>
            <a:softEdge rad="25400"/>
          </a:effectLst>
        </p:spPr>
      </p:pic>
      <p:pic>
        <p:nvPicPr>
          <p:cNvPr id="559" name="Shape 559"/>
          <p:cNvPicPr preferRelativeResize="0"/>
          <p:nvPr/>
        </p:nvPicPr>
        <p:blipFill>
          <a:blip r:embed="rId8"/>
          <a:stretch>
            <a:fillRect/>
          </a:stretch>
        </p:blipFill>
        <p:spPr>
          <a:xfrm>
            <a:off x="0" y="2546349"/>
            <a:ext cx="4504299" cy="1078022"/>
          </a:xfrm>
          <a:prstGeom prst="rect">
            <a:avLst/>
          </a:prstGeom>
          <a:effectLst>
            <a:softEdge rad="25400"/>
          </a:effectLst>
        </p:spPr>
      </p:pic>
      <p:pic>
        <p:nvPicPr>
          <p:cNvPr id="560" name="Shape 560"/>
          <p:cNvPicPr preferRelativeResize="0"/>
          <p:nvPr/>
        </p:nvPicPr>
        <p:blipFill>
          <a:blip r:embed="rId9"/>
          <a:stretch>
            <a:fillRect/>
          </a:stretch>
        </p:blipFill>
        <p:spPr>
          <a:xfrm>
            <a:off x="4504300" y="380993"/>
            <a:ext cx="4504301" cy="1074031"/>
          </a:xfrm>
          <a:prstGeom prst="rect">
            <a:avLst/>
          </a:prstGeom>
          <a:effectLst>
            <a:softEdge rad="25400"/>
          </a:effectLst>
        </p:spPr>
      </p:pic>
      <p:pic>
        <p:nvPicPr>
          <p:cNvPr id="561" name="Shape 561"/>
          <p:cNvPicPr preferRelativeResize="0"/>
          <p:nvPr/>
        </p:nvPicPr>
        <p:blipFill>
          <a:blip r:embed="rId10"/>
          <a:stretch>
            <a:fillRect/>
          </a:stretch>
        </p:blipFill>
        <p:spPr>
          <a:xfrm>
            <a:off x="0" y="380996"/>
            <a:ext cx="4504299" cy="1082675"/>
          </a:xfrm>
          <a:prstGeom prst="rect">
            <a:avLst/>
          </a:prstGeom>
          <a:effectLst>
            <a:softEdge rad="254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191" y="257694"/>
            <a:ext cx="6170912" cy="4588626"/>
          </a:xfrm>
          <a:prstGeom prst="rect">
            <a:avLst/>
          </a:prstGeom>
          <a:effectLst>
            <a:softEdge rad="63500"/>
          </a:effectLst>
        </p:spPr>
      </p:pic>
    </p:spTree>
    <p:extLst>
      <p:ext uri="{BB962C8B-B14F-4D97-AF65-F5344CB8AC3E}">
        <p14:creationId xmlns:p14="http://schemas.microsoft.com/office/powerpoint/2010/main" val="2049942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717779" y="3133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67" name="Shape 567" descr="giphy.gif"/>
          <p:cNvPicPr preferRelativeResize="0"/>
          <p:nvPr/>
        </p:nvPicPr>
        <p:blipFill>
          <a:blip r:embed="rId3"/>
          <a:stretch>
            <a:fillRect/>
          </a:stretch>
        </p:blipFill>
        <p:spPr>
          <a:xfrm>
            <a:off x="1095752" y="1010825"/>
            <a:ext cx="5168999" cy="4016360"/>
          </a:xfrm>
          <a:prstGeom prst="rect">
            <a:avLst/>
          </a:prstGeom>
          <a:effectLst>
            <a:softEdge rad="63500"/>
          </a:effectLst>
        </p:spPr>
      </p:pic>
      <p:pic>
        <p:nvPicPr>
          <p:cNvPr id="568" name="Shape 568" descr="shellisprepared.jpg"/>
          <p:cNvPicPr preferRelativeResize="0"/>
          <p:nvPr/>
        </p:nvPicPr>
        <p:blipFill>
          <a:blip r:embed="rId4">
            <a:alphaModFix amt="77000"/>
          </a:blip>
          <a:stretch>
            <a:fillRect/>
          </a:stretch>
        </p:blipFill>
        <p:spPr>
          <a:xfrm>
            <a:off x="5085075" y="1010827"/>
            <a:ext cx="1143000" cy="857247"/>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Shape 573"/>
          <p:cNvPicPr preferRelativeResize="0"/>
          <p:nvPr/>
        </p:nvPicPr>
        <p:blipFill rotWithShape="1">
          <a:blip r:embed="rId3"/>
          <a:srcRect/>
          <a:stretch/>
        </p:blipFill>
        <p:spPr>
          <a:xfrm>
            <a:off x="-4950" y="0"/>
            <a:ext cx="5406749" cy="5143499"/>
          </a:xfrm>
          <a:prstGeom prst="rect">
            <a:avLst/>
          </a:prstGeom>
          <a:effectLst>
            <a:softEdge rad="12700"/>
          </a:effectLst>
        </p:spPr>
      </p:pic>
      <p:pic>
        <p:nvPicPr>
          <p:cNvPr id="574" name="Shape 574"/>
          <p:cNvPicPr preferRelativeResize="0"/>
          <p:nvPr/>
        </p:nvPicPr>
        <p:blipFill>
          <a:blip r:embed="rId4"/>
          <a:stretch>
            <a:fillRect/>
          </a:stretch>
        </p:blipFill>
        <p:spPr>
          <a:xfrm>
            <a:off x="5401800" y="685800"/>
            <a:ext cx="3742200" cy="1741522"/>
          </a:xfrm>
          <a:prstGeom prst="rect">
            <a:avLst/>
          </a:prstGeom>
          <a:effectLst>
            <a:softEdge rad="12700"/>
          </a:effectLst>
        </p:spPr>
      </p:pic>
      <p:pic>
        <p:nvPicPr>
          <p:cNvPr id="575" name="Shape 575"/>
          <p:cNvPicPr preferRelativeResize="0"/>
          <p:nvPr/>
        </p:nvPicPr>
        <p:blipFill>
          <a:blip r:embed="rId5"/>
          <a:stretch>
            <a:fillRect/>
          </a:stretch>
        </p:blipFill>
        <p:spPr>
          <a:xfrm>
            <a:off x="5401800" y="2427325"/>
            <a:ext cx="3742200" cy="1938480"/>
          </a:xfrm>
          <a:prstGeom prst="rect">
            <a:avLst/>
          </a:prstGeom>
          <a:effectLst>
            <a:softEdge rad="12700"/>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678654" y="3995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81" name="Shape 581" descr="ezgif-97538106.gif"/>
          <p:cNvPicPr preferRelativeResize="0"/>
          <p:nvPr/>
        </p:nvPicPr>
        <p:blipFill>
          <a:blip r:embed="rId3"/>
          <a:stretch>
            <a:fillRect/>
          </a:stretch>
        </p:blipFill>
        <p:spPr>
          <a:xfrm>
            <a:off x="2415987" y="1185025"/>
            <a:ext cx="3021132" cy="3641199"/>
          </a:xfrm>
          <a:prstGeom prst="rect">
            <a:avLst/>
          </a:prstGeom>
          <a:effectLst>
            <a:softEdge rad="63500"/>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Shape 586"/>
          <p:cNvPicPr preferRelativeResize="0"/>
          <p:nvPr/>
        </p:nvPicPr>
        <p:blipFill>
          <a:blip r:embed="rId3"/>
          <a:stretch>
            <a:fillRect/>
          </a:stretch>
        </p:blipFill>
        <p:spPr>
          <a:xfrm>
            <a:off x="0" y="747700"/>
            <a:ext cx="5715000" cy="3648075"/>
          </a:xfrm>
          <a:prstGeom prst="rect">
            <a:avLst/>
          </a:prstGeom>
          <a:effectLst>
            <a:softEdge rad="63500"/>
          </a:effectLst>
        </p:spPr>
      </p:pic>
      <p:pic>
        <p:nvPicPr>
          <p:cNvPr id="587" name="Shape 587"/>
          <p:cNvPicPr preferRelativeResize="0"/>
          <p:nvPr/>
        </p:nvPicPr>
        <p:blipFill>
          <a:blip r:embed="rId4"/>
          <a:stretch>
            <a:fillRect/>
          </a:stretch>
        </p:blipFill>
        <p:spPr>
          <a:xfrm>
            <a:off x="4614962" y="119837"/>
            <a:ext cx="3857625" cy="2143125"/>
          </a:xfrm>
          <a:prstGeom prst="rect">
            <a:avLst/>
          </a:prstGeom>
          <a:effectLst>
            <a:softEdge rad="63500"/>
          </a:effectLst>
        </p:spPr>
      </p:pic>
      <p:pic>
        <p:nvPicPr>
          <p:cNvPr id="588" name="Shape 588"/>
          <p:cNvPicPr preferRelativeResize="0"/>
          <p:nvPr/>
        </p:nvPicPr>
        <p:blipFill>
          <a:blip r:embed="rId5"/>
          <a:stretch>
            <a:fillRect/>
          </a:stretch>
        </p:blipFill>
        <p:spPr>
          <a:xfrm>
            <a:off x="4957862" y="2262975"/>
            <a:ext cx="3514725" cy="2743200"/>
          </a:xfrm>
          <a:prstGeom prst="rect">
            <a:avLst/>
          </a:prstGeom>
          <a:effectLst>
            <a:softEdge rad="63500"/>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688454" y="3701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94" name="Shape 594" descr="giphy.gif"/>
          <p:cNvPicPr preferRelativeResize="0"/>
          <p:nvPr/>
        </p:nvPicPr>
        <p:blipFill>
          <a:blip r:embed="rId3"/>
          <a:stretch>
            <a:fillRect/>
          </a:stretch>
        </p:blipFill>
        <p:spPr>
          <a:xfrm>
            <a:off x="2588750" y="1196062"/>
            <a:ext cx="3810000" cy="3533775"/>
          </a:xfrm>
          <a:prstGeom prst="rect">
            <a:avLst/>
          </a:prstGeom>
          <a:effectLst>
            <a:softEdge rad="63500"/>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Shape 599"/>
          <p:cNvPicPr preferRelativeResize="0"/>
          <p:nvPr/>
        </p:nvPicPr>
        <p:blipFill>
          <a:blip r:embed="rId3"/>
          <a:stretch>
            <a:fillRect/>
          </a:stretch>
        </p:blipFill>
        <p:spPr>
          <a:xfrm>
            <a:off x="0" y="888864"/>
            <a:ext cx="9144000" cy="3365770"/>
          </a:xfrm>
          <a:prstGeom prst="rect">
            <a:avLst/>
          </a:prstGeom>
          <a:effectLst>
            <a:softEdge rad="63500"/>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Shape 604"/>
          <p:cNvPicPr preferRelativeResize="0"/>
          <p:nvPr/>
        </p:nvPicPr>
        <p:blipFill>
          <a:blip r:embed="rId3"/>
          <a:stretch>
            <a:fillRect/>
          </a:stretch>
        </p:blipFill>
        <p:spPr>
          <a:xfrm>
            <a:off x="0" y="1065622"/>
            <a:ext cx="9143999" cy="3012255"/>
          </a:xfrm>
          <a:prstGeom prst="rect">
            <a:avLst/>
          </a:prstGeom>
          <a:effectLst>
            <a:softEdge rad="63500"/>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Shape 609"/>
          <p:cNvPicPr preferRelativeResize="0"/>
          <p:nvPr/>
        </p:nvPicPr>
        <p:blipFill>
          <a:blip r:embed="rId3"/>
          <a:stretch>
            <a:fillRect/>
          </a:stretch>
        </p:blipFill>
        <p:spPr>
          <a:xfrm>
            <a:off x="0" y="229703"/>
            <a:ext cx="9143998" cy="4494343"/>
          </a:xfrm>
          <a:prstGeom prst="rect">
            <a:avLst/>
          </a:prstGeom>
          <a:effectLst>
            <a:softEdge rad="63500"/>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09" y="510522"/>
            <a:ext cx="6799153" cy="3099889"/>
          </a:xfrm>
          <a:prstGeom prst="rect">
            <a:avLst/>
          </a:prstGeom>
          <a:effectLst>
            <a:softEdge rad="63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61" y="3864699"/>
            <a:ext cx="8648700" cy="800100"/>
          </a:xfrm>
          <a:prstGeom prst="rect">
            <a:avLst/>
          </a:prstGeom>
          <a:effectLst>
            <a:softEdge rad="63500"/>
          </a:effectLst>
        </p:spPr>
      </p:pic>
    </p:spTree>
    <p:extLst>
      <p:ext uri="{BB962C8B-B14F-4D97-AF65-F5344CB8AC3E}">
        <p14:creationId xmlns:p14="http://schemas.microsoft.com/office/powerpoint/2010/main" val="1012493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Shape 614"/>
          <p:cNvPicPr preferRelativeResize="0"/>
          <p:nvPr/>
        </p:nvPicPr>
        <p:blipFill>
          <a:blip r:embed="rId3"/>
          <a:stretch>
            <a:fillRect/>
          </a:stretch>
        </p:blipFill>
        <p:spPr>
          <a:xfrm>
            <a:off x="226750" y="3618224"/>
            <a:ext cx="8162619" cy="585550"/>
          </a:xfrm>
          <a:prstGeom prst="rect">
            <a:avLst/>
          </a:prstGeom>
          <a:effectLst>
            <a:softEdge rad="12700"/>
          </a:effectLst>
        </p:spPr>
      </p:pic>
      <p:pic>
        <p:nvPicPr>
          <p:cNvPr id="615" name="Shape 615"/>
          <p:cNvPicPr preferRelativeResize="0"/>
          <p:nvPr/>
        </p:nvPicPr>
        <p:blipFill>
          <a:blip r:embed="rId4"/>
          <a:stretch>
            <a:fillRect/>
          </a:stretch>
        </p:blipFill>
        <p:spPr>
          <a:xfrm>
            <a:off x="228600" y="2568026"/>
            <a:ext cx="8158924" cy="464650"/>
          </a:xfrm>
          <a:prstGeom prst="rect">
            <a:avLst/>
          </a:prstGeom>
          <a:effectLst>
            <a:softEdge rad="12700"/>
          </a:effectLst>
        </p:spPr>
      </p:pic>
      <p:pic>
        <p:nvPicPr>
          <p:cNvPr id="616" name="Shape 616"/>
          <p:cNvPicPr preferRelativeResize="0"/>
          <p:nvPr/>
        </p:nvPicPr>
        <p:blipFill>
          <a:blip r:embed="rId5"/>
          <a:stretch>
            <a:fillRect/>
          </a:stretch>
        </p:blipFill>
        <p:spPr>
          <a:xfrm>
            <a:off x="228600" y="3032674"/>
            <a:ext cx="8158925" cy="585552"/>
          </a:xfrm>
          <a:prstGeom prst="rect">
            <a:avLst/>
          </a:prstGeom>
          <a:effectLst>
            <a:softEdge rad="12700"/>
          </a:effectLst>
        </p:spPr>
      </p:pic>
      <p:pic>
        <p:nvPicPr>
          <p:cNvPr id="617" name="Shape 617"/>
          <p:cNvPicPr preferRelativeResize="0"/>
          <p:nvPr/>
        </p:nvPicPr>
        <p:blipFill>
          <a:blip r:embed="rId6"/>
          <a:stretch>
            <a:fillRect/>
          </a:stretch>
        </p:blipFill>
        <p:spPr>
          <a:xfrm>
            <a:off x="230450" y="4203776"/>
            <a:ext cx="8158923" cy="644799"/>
          </a:xfrm>
          <a:prstGeom prst="rect">
            <a:avLst/>
          </a:prstGeom>
          <a:effectLst>
            <a:softEdge rad="12700"/>
          </a:effectLst>
        </p:spPr>
      </p:pic>
      <p:pic>
        <p:nvPicPr>
          <p:cNvPr id="618" name="Shape 618"/>
          <p:cNvPicPr preferRelativeResize="0"/>
          <p:nvPr/>
        </p:nvPicPr>
        <p:blipFill>
          <a:blip r:embed="rId7"/>
          <a:stretch>
            <a:fillRect/>
          </a:stretch>
        </p:blipFill>
        <p:spPr>
          <a:xfrm>
            <a:off x="228600" y="1823049"/>
            <a:ext cx="8158924" cy="755441"/>
          </a:xfrm>
          <a:prstGeom prst="rect">
            <a:avLst/>
          </a:prstGeom>
          <a:effectLst>
            <a:softEdge rad="12700"/>
          </a:effectLst>
        </p:spPr>
      </p:pic>
      <p:pic>
        <p:nvPicPr>
          <p:cNvPr id="619" name="Shape 619"/>
          <p:cNvPicPr preferRelativeResize="0"/>
          <p:nvPr/>
        </p:nvPicPr>
        <p:blipFill>
          <a:blip r:embed="rId8"/>
          <a:stretch>
            <a:fillRect/>
          </a:stretch>
        </p:blipFill>
        <p:spPr>
          <a:xfrm>
            <a:off x="228600" y="930448"/>
            <a:ext cx="8158925" cy="892605"/>
          </a:xfrm>
          <a:prstGeom prst="rect">
            <a:avLst/>
          </a:prstGeom>
          <a:effectLst>
            <a:softEdge rad="12700"/>
          </a:effectLst>
        </p:spPr>
      </p:pic>
      <p:pic>
        <p:nvPicPr>
          <p:cNvPr id="620" name="Shape 620"/>
          <p:cNvPicPr preferRelativeResize="0"/>
          <p:nvPr/>
        </p:nvPicPr>
        <p:blipFill>
          <a:blip r:embed="rId9"/>
          <a:stretch>
            <a:fillRect/>
          </a:stretch>
        </p:blipFill>
        <p:spPr>
          <a:xfrm>
            <a:off x="228600" y="228600"/>
            <a:ext cx="8158923" cy="722649"/>
          </a:xfrm>
          <a:prstGeom prst="rect">
            <a:avLst/>
          </a:prstGeom>
          <a:effectLst>
            <a:softEdge rad="127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80" y="681645"/>
            <a:ext cx="7893373" cy="3675540"/>
          </a:xfrm>
          <a:prstGeom prst="rect">
            <a:avLst/>
          </a:prstGeom>
          <a:effectLst>
            <a:softEdge rad="63500"/>
          </a:effectLst>
        </p:spPr>
      </p:pic>
    </p:spTree>
    <p:extLst>
      <p:ext uri="{BB962C8B-B14F-4D97-AF65-F5344CB8AC3E}">
        <p14:creationId xmlns:p14="http://schemas.microsoft.com/office/powerpoint/2010/main" val="9730947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000"/>
            <a:ext cx="9144000" cy="1820926"/>
          </a:xfrm>
          <a:prstGeom prst="rect">
            <a:avLst/>
          </a:prstGeom>
          <a:effectLst>
            <a:softEdge rad="12700"/>
          </a:effectLst>
        </p:spPr>
      </p:pic>
    </p:spTree>
    <p:extLst>
      <p:ext uri="{BB962C8B-B14F-4D97-AF65-F5344CB8AC3E}">
        <p14:creationId xmlns:p14="http://schemas.microsoft.com/office/powerpoint/2010/main" val="21378248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Shape 630"/>
          <p:cNvPicPr preferRelativeResize="0"/>
          <p:nvPr/>
        </p:nvPicPr>
        <p:blipFill>
          <a:blip r:embed="rId3"/>
          <a:stretch>
            <a:fillRect/>
          </a:stretch>
        </p:blipFill>
        <p:spPr>
          <a:xfrm>
            <a:off x="260720" y="576374"/>
            <a:ext cx="4894210" cy="3321256"/>
          </a:xfrm>
          <a:prstGeom prst="rect">
            <a:avLst/>
          </a:prstGeom>
          <a:effectLst>
            <a:softEdge rad="25400"/>
          </a:effectLst>
        </p:spPr>
      </p:pic>
      <p:pic>
        <p:nvPicPr>
          <p:cNvPr id="631" name="Shape 631"/>
          <p:cNvPicPr preferRelativeResize="0"/>
          <p:nvPr/>
        </p:nvPicPr>
        <p:blipFill>
          <a:blip r:embed="rId4"/>
          <a:stretch>
            <a:fillRect/>
          </a:stretch>
        </p:blipFill>
        <p:spPr>
          <a:xfrm>
            <a:off x="834632" y="213524"/>
            <a:ext cx="2913451" cy="422774"/>
          </a:xfrm>
          <a:prstGeom prst="rect">
            <a:avLst/>
          </a:prstGeom>
          <a:effectLst>
            <a:softEdge rad="25400"/>
          </a:effectLst>
        </p:spPr>
      </p:pic>
      <p:pic>
        <p:nvPicPr>
          <p:cNvPr id="632" name="Shape 632"/>
          <p:cNvPicPr preferRelativeResize="0"/>
          <p:nvPr/>
        </p:nvPicPr>
        <p:blipFill>
          <a:blip r:embed="rId5"/>
          <a:stretch>
            <a:fillRect/>
          </a:stretch>
        </p:blipFill>
        <p:spPr>
          <a:xfrm>
            <a:off x="4745935" y="2290204"/>
            <a:ext cx="4185037" cy="2693275"/>
          </a:xfrm>
          <a:prstGeom prst="rect">
            <a:avLst/>
          </a:prstGeom>
          <a:effectLst>
            <a:softEdge rad="25400"/>
          </a:effectLst>
        </p:spPr>
      </p:pic>
      <p:pic>
        <p:nvPicPr>
          <p:cNvPr id="633" name="Shape 633"/>
          <p:cNvPicPr preferRelativeResize="0"/>
          <p:nvPr/>
        </p:nvPicPr>
        <p:blipFill>
          <a:blip r:embed="rId6"/>
          <a:stretch>
            <a:fillRect/>
          </a:stretch>
        </p:blipFill>
        <p:spPr>
          <a:xfrm>
            <a:off x="5782407" y="1787954"/>
            <a:ext cx="2112099" cy="581724"/>
          </a:xfrm>
          <a:prstGeom prst="rect">
            <a:avLst/>
          </a:prstGeom>
          <a:effectLst>
            <a:softEdge rad="25400"/>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title"/>
          </p:nvPr>
        </p:nvSpPr>
        <p:spPr>
          <a:xfrm>
            <a:off x="717779" y="323700"/>
            <a:ext cx="5169000" cy="697500"/>
          </a:xfrm>
          <a:prstGeom prst="rect">
            <a:avLst/>
          </a:prstGeom>
        </p:spPr>
        <p:txBody>
          <a:bodyPr lIns="91425" tIns="91425" rIns="91425" bIns="91425" anchor="b" anchorCtr="0">
            <a:noAutofit/>
          </a:bodyPr>
          <a:lstStyle/>
          <a:p>
            <a:pPr lvl="0" rtl="0">
              <a:spcBef>
                <a:spcPts val="0"/>
              </a:spcBef>
              <a:buNone/>
            </a:pPr>
            <a:r>
              <a:rPr lang="en" dirty="0"/>
              <a:t>Legal Eagle</a:t>
            </a:r>
          </a:p>
        </p:txBody>
      </p:sp>
      <p:sp>
        <p:nvSpPr>
          <p:cNvPr id="639" name="Shape 639"/>
          <p:cNvSpPr txBox="1">
            <a:spLocks noGrp="1"/>
          </p:cNvSpPr>
          <p:nvPr>
            <p:ph type="body" idx="1"/>
          </p:nvPr>
        </p:nvSpPr>
        <p:spPr>
          <a:xfrm>
            <a:off x="717779" y="1056373"/>
            <a:ext cx="5169000" cy="3031200"/>
          </a:xfrm>
          <a:prstGeom prst="rect">
            <a:avLst/>
          </a:prstGeom>
        </p:spPr>
        <p:txBody>
          <a:bodyPr lIns="91425" tIns="91425" rIns="91425" bIns="91425" anchor="t" anchorCtr="0">
            <a:noAutofit/>
          </a:bodyPr>
          <a:lstStyle/>
          <a:p>
            <a:pPr marL="457200" lvl="0" indent="-228600" rtl="0">
              <a:lnSpc>
                <a:spcPct val="115000"/>
              </a:lnSpc>
              <a:spcBef>
                <a:spcPts val="0"/>
              </a:spcBef>
            </a:pPr>
            <a:r>
              <a:rPr lang="en"/>
              <a:t>Facebook</a:t>
            </a:r>
          </a:p>
          <a:p>
            <a:pPr marL="457200" lvl="0" indent="-228600" rtl="0">
              <a:lnSpc>
                <a:spcPct val="115000"/>
              </a:lnSpc>
              <a:spcBef>
                <a:spcPts val="0"/>
              </a:spcBef>
            </a:pPr>
            <a:r>
              <a:rPr lang="en"/>
              <a:t>EU Businesses</a:t>
            </a:r>
          </a:p>
          <a:p>
            <a:pPr marL="457200" lvl="0" indent="-228600" rtl="0">
              <a:lnSpc>
                <a:spcPct val="115000"/>
              </a:lnSpc>
              <a:spcBef>
                <a:spcPts val="0"/>
              </a:spcBef>
            </a:pPr>
            <a:r>
              <a:rPr lang="en"/>
              <a:t>Scandinavian Political Parties</a:t>
            </a:r>
          </a:p>
          <a:p>
            <a:pPr marL="457200" lvl="0" indent="-228600" rtl="0">
              <a:lnSpc>
                <a:spcPct val="115000"/>
              </a:lnSpc>
              <a:spcBef>
                <a:spcPts val="0"/>
              </a:spcBef>
            </a:pPr>
            <a:r>
              <a:rPr lang="en"/>
              <a:t>Personal Blogs</a:t>
            </a:r>
          </a:p>
          <a:p>
            <a:pPr marL="457200" lvl="0" indent="-228600" rtl="0">
              <a:lnSpc>
                <a:spcPct val="115000"/>
              </a:lnSpc>
              <a:spcBef>
                <a:spcPts val="0"/>
              </a:spcBef>
            </a:pPr>
            <a:r>
              <a:rPr lang="en"/>
              <a:t>Discussion Forums</a:t>
            </a:r>
          </a:p>
          <a:p>
            <a:pPr marL="914400" lvl="1" indent="-228600" rtl="0">
              <a:lnSpc>
                <a:spcPct val="115000"/>
              </a:lnSpc>
              <a:spcBef>
                <a:spcPts val="0"/>
              </a:spcBef>
            </a:pPr>
            <a:r>
              <a:rPr lang="en"/>
              <a:t>Science, Technology, Gaming, Cooking, Religion, and even one for Erectile Disfunction</a:t>
            </a:r>
          </a:p>
          <a:p>
            <a:pPr lvl="0" indent="0" rtl="0">
              <a:spcBef>
                <a:spcPts val="0"/>
              </a:spcBef>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title"/>
          </p:nvPr>
        </p:nvSpPr>
        <p:spPr>
          <a:xfrm>
            <a:off x="567954" y="31147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645" name="Shape 645"/>
          <p:cNvPicPr preferRelativeResize="0"/>
          <p:nvPr/>
        </p:nvPicPr>
        <p:blipFill>
          <a:blip r:embed="rId3"/>
          <a:stretch>
            <a:fillRect/>
          </a:stretch>
        </p:blipFill>
        <p:spPr>
          <a:xfrm>
            <a:off x="220650" y="1098075"/>
            <a:ext cx="4152900" cy="2857500"/>
          </a:xfrm>
          <a:prstGeom prst="rect">
            <a:avLst/>
          </a:prstGeom>
          <a:effectLst>
            <a:softEdge rad="12700"/>
          </a:effectLst>
        </p:spPr>
      </p:pic>
      <p:pic>
        <p:nvPicPr>
          <p:cNvPr id="646" name="Shape 646"/>
          <p:cNvPicPr preferRelativeResize="0"/>
          <p:nvPr/>
        </p:nvPicPr>
        <p:blipFill>
          <a:blip r:embed="rId4"/>
          <a:stretch>
            <a:fillRect/>
          </a:stretch>
        </p:blipFill>
        <p:spPr>
          <a:xfrm>
            <a:off x="4373550" y="2646742"/>
            <a:ext cx="4426851" cy="2257725"/>
          </a:xfrm>
          <a:prstGeom prst="rect">
            <a:avLst/>
          </a:prstGeom>
          <a:effectLst>
            <a:softEdge rad="12700"/>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Shape 651"/>
          <p:cNvPicPr preferRelativeResize="0"/>
          <p:nvPr/>
        </p:nvPicPr>
        <p:blipFill>
          <a:blip r:embed="rId3"/>
          <a:stretch>
            <a:fillRect/>
          </a:stretch>
        </p:blipFill>
        <p:spPr>
          <a:xfrm>
            <a:off x="828949" y="453337"/>
            <a:ext cx="5174474" cy="4236825"/>
          </a:xfrm>
          <a:prstGeom prst="rect">
            <a:avLst/>
          </a:prstGeom>
          <a:effectLst>
            <a:softEdge rad="63500"/>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ctrTitle"/>
          </p:nvPr>
        </p:nvSpPr>
        <p:spPr>
          <a:xfrm>
            <a:off x="1661700" y="1991825"/>
            <a:ext cx="5820600" cy="1159800"/>
          </a:xfrm>
          <a:prstGeom prst="rect">
            <a:avLst/>
          </a:prstGeom>
        </p:spPr>
        <p:txBody>
          <a:bodyPr lIns="91425" tIns="91425" rIns="91425" bIns="91425" anchor="ctr" anchorCtr="0">
            <a:noAutofit/>
          </a:bodyPr>
          <a:lstStyle/>
          <a:p>
            <a:pPr lvl="0">
              <a:spcBef>
                <a:spcPts val="0"/>
              </a:spcBef>
              <a:buNone/>
            </a:pPr>
            <a:r>
              <a:rPr lang="en"/>
              <a:t>Finally:</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698204" y="213700"/>
            <a:ext cx="5169000" cy="697500"/>
          </a:xfrm>
          <a:prstGeom prst="rect">
            <a:avLst/>
          </a:prstGeom>
        </p:spPr>
        <p:txBody>
          <a:bodyPr lIns="91425" tIns="91425" rIns="91425" bIns="91425" anchor="b" anchorCtr="0">
            <a:noAutofit/>
          </a:bodyPr>
          <a:lstStyle/>
          <a:p>
            <a:pPr lvl="0">
              <a:spcBef>
                <a:spcPts val="0"/>
              </a:spcBef>
              <a:buNone/>
            </a:pPr>
            <a:r>
              <a:rPr lang="en"/>
              <a:t>General Dickin’ Around</a:t>
            </a:r>
          </a:p>
        </p:txBody>
      </p:sp>
      <p:sp>
        <p:nvSpPr>
          <p:cNvPr id="662" name="Shape 662"/>
          <p:cNvSpPr txBox="1">
            <a:spLocks noGrp="1"/>
          </p:cNvSpPr>
          <p:nvPr>
            <p:ph type="body" idx="1"/>
          </p:nvPr>
        </p:nvSpPr>
        <p:spPr>
          <a:xfrm>
            <a:off x="252434" y="911200"/>
            <a:ext cx="5169000" cy="3031200"/>
          </a:xfrm>
          <a:prstGeom prst="rect">
            <a:avLst/>
          </a:prstGeom>
        </p:spPr>
        <p:txBody>
          <a:bodyPr lIns="91425" tIns="91425" rIns="91425" bIns="91425" anchor="t" anchorCtr="0">
            <a:noAutofit/>
          </a:bodyPr>
          <a:lstStyle/>
          <a:p>
            <a:pPr lvl="0">
              <a:spcBef>
                <a:spcPts val="0"/>
              </a:spcBef>
              <a:buNone/>
            </a:pPr>
            <a:r>
              <a:rPr lang="en" dirty="0"/>
              <a:t>Free fun</a:t>
            </a:r>
          </a:p>
          <a:p>
            <a:pPr marL="457200" lvl="0" indent="-228600" rtl="0">
              <a:spcBef>
                <a:spcPts val="0"/>
              </a:spcBef>
            </a:pPr>
            <a:r>
              <a:rPr lang="en" dirty="0"/>
              <a:t>FOIA, PDF, TXT dumps</a:t>
            </a:r>
          </a:p>
          <a:p>
            <a:pPr marL="457200" lvl="0" indent="-228600" rtl="0">
              <a:spcBef>
                <a:spcPts val="0"/>
              </a:spcBef>
            </a:pPr>
            <a:r>
              <a:rPr lang="en" dirty="0"/>
              <a:t>Puzzle / Riddle Games</a:t>
            </a:r>
          </a:p>
          <a:p>
            <a:pPr marL="457200" lvl="0" indent="-228600" rtl="0">
              <a:spcBef>
                <a:spcPts val="0"/>
              </a:spcBef>
            </a:pPr>
            <a:r>
              <a:rPr lang="en" dirty="0"/>
              <a:t>Image Boards</a:t>
            </a:r>
          </a:p>
          <a:p>
            <a:pPr marL="457200" lvl="0" indent="-228600" rtl="0">
              <a:spcBef>
                <a:spcPts val="0"/>
              </a:spcBef>
            </a:pPr>
            <a:r>
              <a:rPr lang="en" dirty="0"/>
              <a:t>Porn</a:t>
            </a:r>
          </a:p>
          <a:p>
            <a:pPr marL="457200" lvl="0" indent="-228600" rtl="0">
              <a:spcBef>
                <a:spcPts val="0"/>
              </a:spcBef>
            </a:pPr>
            <a:r>
              <a:rPr lang="en" dirty="0"/>
              <a:t>Different Porn</a:t>
            </a:r>
          </a:p>
          <a:p>
            <a:pPr marL="457200" lvl="0" indent="-228600" rtl="0">
              <a:spcBef>
                <a:spcPts val="0"/>
              </a:spcBef>
            </a:pPr>
            <a:r>
              <a:rPr lang="en" dirty="0"/>
              <a:t>Other Porn</a:t>
            </a:r>
          </a:p>
          <a:p>
            <a:pPr marL="457200" lvl="0" indent="-228600" rtl="0">
              <a:spcBef>
                <a:spcPts val="0"/>
              </a:spcBef>
            </a:pPr>
            <a:r>
              <a:rPr lang="en" dirty="0"/>
              <a:t>Rule 34</a:t>
            </a:r>
          </a:p>
          <a:p>
            <a:pPr marL="457200" lvl="0" indent="-228600">
              <a:spcBef>
                <a:spcPts val="0"/>
              </a:spcBef>
            </a:pPr>
            <a:r>
              <a:rPr lang="en" dirty="0"/>
              <a:t>“Go Directly To Pound You In The Ass Federal Prison” Porn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8252" y="1176485"/>
            <a:ext cx="4167717" cy="250063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8" name="Shape 668"/>
          <p:cNvSpPr txBox="1"/>
          <p:nvPr/>
        </p:nvSpPr>
        <p:spPr>
          <a:xfrm>
            <a:off x="1515850" y="3256625"/>
            <a:ext cx="2132100" cy="1272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144" y="396125"/>
            <a:ext cx="2336800" cy="2425700"/>
          </a:xfrm>
          <a:prstGeom prst="rect">
            <a:avLst/>
          </a:prstGeom>
          <a:effectLst>
            <a:softEdge rad="63500"/>
          </a:effectLst>
        </p:spPr>
      </p:pic>
      <p:sp>
        <p:nvSpPr>
          <p:cNvPr id="667" name="Shape 667"/>
          <p:cNvSpPr txBox="1">
            <a:spLocks noGrp="1"/>
          </p:cNvSpPr>
          <p:nvPr>
            <p:ph type="ctrTitle"/>
          </p:nvPr>
        </p:nvSpPr>
        <p:spPr>
          <a:xfrm>
            <a:off x="1515850" y="2280425"/>
            <a:ext cx="5820600" cy="1159800"/>
          </a:xfrm>
          <a:prstGeom prst="rect">
            <a:avLst/>
          </a:prstGeom>
        </p:spPr>
        <p:txBody>
          <a:bodyPr lIns="91425" tIns="91425" rIns="91425" bIns="91425" anchor="ctr" anchorCtr="0">
            <a:noAutofit/>
          </a:bodyPr>
          <a:lstStyle/>
          <a:p>
            <a:pPr lvl="0">
              <a:spcBef>
                <a:spcPts val="0"/>
              </a:spcBef>
              <a:buNone/>
            </a:pPr>
            <a:r>
              <a:rPr lang="en" dirty="0"/>
              <a:t>FIN</a:t>
            </a:r>
          </a:p>
        </p:txBody>
      </p:sp>
      <p:sp>
        <p:nvSpPr>
          <p:cNvPr id="3" name="TextBox 2"/>
          <p:cNvSpPr txBox="1"/>
          <p:nvPr/>
        </p:nvSpPr>
        <p:spPr>
          <a:xfrm>
            <a:off x="1629295" y="4181302"/>
            <a:ext cx="5586152" cy="400110"/>
          </a:xfrm>
          <a:prstGeom prst="rect">
            <a:avLst/>
          </a:prstGeom>
          <a:noFill/>
        </p:spPr>
        <p:txBody>
          <a:bodyPr wrap="square" rtlCol="0">
            <a:spAutoFit/>
          </a:bodyPr>
          <a:lstStyle/>
          <a:p>
            <a:pPr algn="ctr"/>
            <a:r>
              <a:rPr lang="en-US" sz="2000" dirty="0">
                <a:solidFill>
                  <a:schemeClr val="bg1"/>
                </a:solidFill>
                <a:latin typeface="PT Serif" charset="0"/>
                <a:ea typeface="PT Serif" charset="0"/>
                <a:cs typeface="PT Serif" charset="0"/>
              </a:rPr>
              <a:t>Slide Deck: </a:t>
            </a:r>
            <a:r>
              <a:rPr lang="en-US" sz="2000" dirty="0">
                <a:solidFill>
                  <a:schemeClr val="bg1"/>
                </a:solidFill>
                <a:latin typeface="PT Serif" charset="0"/>
                <a:ea typeface="PT Serif" charset="0"/>
                <a:cs typeface="PT Serif" charset="0"/>
              </a:rPr>
              <a:t>https://</a:t>
            </a:r>
            <a:r>
              <a:rPr lang="en-US" sz="2000" dirty="0" err="1">
                <a:solidFill>
                  <a:schemeClr val="bg1"/>
                </a:solidFill>
                <a:latin typeface="PT Serif" charset="0"/>
                <a:ea typeface="PT Serif" charset="0"/>
                <a:cs typeface="PT Serif" charset="0"/>
              </a:rPr>
              <a:t>git.io</a:t>
            </a:r>
            <a:r>
              <a:rPr lang="en-US" sz="2000" dirty="0">
                <a:solidFill>
                  <a:schemeClr val="bg1"/>
                </a:solidFill>
                <a:latin typeface="PT Serif" charset="0"/>
                <a:ea typeface="PT Serif" charset="0"/>
                <a:cs typeface="PT Serif" charset="0"/>
              </a:rPr>
              <a:t>/</a:t>
            </a:r>
            <a:r>
              <a:rPr lang="en-US" sz="2000" dirty="0" err="1">
                <a:solidFill>
                  <a:schemeClr val="bg1"/>
                </a:solidFill>
                <a:latin typeface="PT Serif" charset="0"/>
                <a:ea typeface="PT Serif" charset="0"/>
                <a:cs typeface="PT Serif" charset="0"/>
              </a:rPr>
              <a:t>vHPFW</a:t>
            </a:r>
            <a:endParaRPr lang="en-US" sz="2000" dirty="0">
              <a:solidFill>
                <a:schemeClr val="bg1"/>
              </a:solidFill>
              <a:latin typeface="PT Serif" charset="0"/>
              <a:ea typeface="PT Serif" charset="0"/>
              <a:cs typeface="PT Serif" charset="0"/>
            </a:endParaRPr>
          </a:p>
        </p:txBody>
      </p:sp>
      <p:sp>
        <p:nvSpPr>
          <p:cNvPr id="7" name="Shape 254"/>
          <p:cNvSpPr txBox="1">
            <a:spLocks/>
          </p:cNvSpPr>
          <p:nvPr/>
        </p:nvSpPr>
        <p:spPr>
          <a:xfrm>
            <a:off x="1515850" y="3256625"/>
            <a:ext cx="7963904" cy="79260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sz="4000" dirty="0" smtClean="0">
                <a:solidFill>
                  <a:schemeClr val="bg1"/>
                </a:solidFill>
                <a:latin typeface="Abadi MT Condensed Extra Bold" charset="0"/>
                <a:ea typeface="Abadi MT Condensed Extra Bold" charset="0"/>
                <a:cs typeface="Abadi MT Condensed Extra Bold" charset="0"/>
              </a:rPr>
              <a:t>Johnny</a:t>
            </a:r>
            <a:r>
              <a:rPr lang="en-US" sz="4000" dirty="0" smtClean="0">
                <a:solidFill>
                  <a:schemeClr val="bg1"/>
                </a:solidFill>
                <a:latin typeface="Abadi MT Condensed Extra Bold" charset="0"/>
                <a:ea typeface="Abadi MT Condensed Extra Bold" charset="0"/>
                <a:cs typeface="Abadi MT Condensed Extra Bold" charset="0"/>
              </a:rPr>
              <a:t> Xmas</a:t>
            </a:r>
            <a:r>
              <a:rPr lang="en" sz="4000" dirty="0" smtClean="0">
                <a:solidFill>
                  <a:schemeClr val="bg1"/>
                </a:solidFill>
                <a:latin typeface="Abadi MT Condensed Extra Bold" charset="0"/>
                <a:ea typeface="Abadi MT Condensed Extra Bold" charset="0"/>
                <a:cs typeface="Abadi MT Condensed Extra Bold" charset="0"/>
              </a:rPr>
              <a:t> </a:t>
            </a:r>
            <a:r>
              <a:rPr lang="en-US" sz="4000" dirty="0" smtClean="0">
                <a:solidFill>
                  <a:schemeClr val="bg1"/>
                </a:solidFill>
                <a:latin typeface="Abadi MT Condensed Extra Bold" charset="0"/>
                <a:ea typeface="Abadi MT Condensed Extra Bold" charset="0"/>
                <a:cs typeface="Abadi MT Condensed Extra Bold" charset="0"/>
              </a:rPr>
              <a:t>| </a:t>
            </a:r>
            <a:r>
              <a:rPr lang="en" sz="4000" dirty="0" smtClean="0">
                <a:solidFill>
                  <a:schemeClr val="bg1"/>
                </a:solidFill>
                <a:latin typeface="Abadi MT Condensed Extra Bold" charset="0"/>
                <a:ea typeface="Abadi MT Condensed Extra Bold" charset="0"/>
                <a:cs typeface="Abadi MT Condensed Extra Bold" charset="0"/>
              </a:rPr>
              <a:t>@j0hnnyXm4s</a:t>
            </a:r>
            <a:endParaRPr lang="en" sz="4000" dirty="0">
              <a:solidFill>
                <a:schemeClr val="bg1"/>
              </a:solidFill>
              <a:latin typeface="Abadi MT Condensed Extra Bold" charset="0"/>
              <a:ea typeface="Abadi MT Condensed Extra Bold" charset="0"/>
              <a:cs typeface="Abadi MT Condensed Extra Bold"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13" y="814646"/>
            <a:ext cx="6201996" cy="3516283"/>
          </a:xfrm>
          <a:prstGeom prst="rect">
            <a:avLst/>
          </a:prstGeom>
          <a:effectLst>
            <a:softEdge rad="63500"/>
          </a:effectLst>
        </p:spPr>
      </p:pic>
    </p:spTree>
    <p:extLst>
      <p:ext uri="{BB962C8B-B14F-4D97-AF65-F5344CB8AC3E}">
        <p14:creationId xmlns:p14="http://schemas.microsoft.com/office/powerpoint/2010/main" val="443616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717779" y="493125"/>
            <a:ext cx="5169000" cy="697500"/>
          </a:xfrm>
          <a:prstGeom prst="rect">
            <a:avLst/>
          </a:prstGeom>
        </p:spPr>
        <p:txBody>
          <a:bodyPr lIns="91425" tIns="91425" rIns="91425" bIns="91425" anchor="b" anchorCtr="0">
            <a:noAutofit/>
          </a:bodyPr>
          <a:lstStyle/>
          <a:p>
            <a:pPr lvl="0" rtl="0">
              <a:spcBef>
                <a:spcPts val="0"/>
              </a:spcBef>
              <a:buNone/>
            </a:pPr>
            <a:r>
              <a:rPr lang="en-US" dirty="0" smtClean="0"/>
              <a:t>OK, But First: </a:t>
            </a:r>
            <a:endParaRPr lang="en" dirty="0"/>
          </a:p>
        </p:txBody>
      </p:sp>
      <p:pic>
        <p:nvPicPr>
          <p:cNvPr id="280" name="Shape 280" descr="giphy.gif"/>
          <p:cNvPicPr preferRelativeResize="0"/>
          <p:nvPr/>
        </p:nvPicPr>
        <p:blipFill>
          <a:blip r:embed="rId3"/>
          <a:stretch>
            <a:fillRect/>
          </a:stretch>
        </p:blipFill>
        <p:spPr>
          <a:xfrm>
            <a:off x="1203025" y="1290924"/>
            <a:ext cx="6366825" cy="3527200"/>
          </a:xfrm>
          <a:prstGeom prst="rect">
            <a:avLst/>
          </a:prstGeom>
          <a:effectLst>
            <a:softEdge rad="63500"/>
          </a:effectLst>
        </p:spPr>
      </p:pic>
    </p:spTree>
    <p:extLst>
      <p:ext uri="{BB962C8B-B14F-4D97-AF65-F5344CB8AC3E}">
        <p14:creationId xmlns:p14="http://schemas.microsoft.com/office/powerpoint/2010/main" val="611162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p:cNvPicPr preferRelativeResize="0"/>
          <p:nvPr/>
        </p:nvPicPr>
        <p:blipFill>
          <a:blip r:embed="rId3">
            <a:alphaModFix/>
          </a:blip>
          <a:stretch>
            <a:fillRect/>
          </a:stretch>
        </p:blipFill>
        <p:spPr>
          <a:xfrm>
            <a:off x="-63366" y="2438611"/>
            <a:ext cx="2691599" cy="815633"/>
          </a:xfrm>
          <a:prstGeom prst="rect">
            <a:avLst/>
          </a:prstGeom>
          <a:noFill/>
          <a:ln>
            <a:noFill/>
          </a:ln>
        </p:spPr>
      </p:pic>
      <p:pic>
        <p:nvPicPr>
          <p:cNvPr id="286" name="Shape 286"/>
          <p:cNvPicPr preferRelativeResize="0"/>
          <p:nvPr/>
        </p:nvPicPr>
        <p:blipFill>
          <a:blip r:embed="rId4">
            <a:alphaModFix/>
          </a:blip>
          <a:stretch>
            <a:fillRect/>
          </a:stretch>
        </p:blipFill>
        <p:spPr>
          <a:xfrm>
            <a:off x="554850" y="3808375"/>
            <a:ext cx="952500" cy="952500"/>
          </a:xfrm>
          <a:prstGeom prst="rect">
            <a:avLst/>
          </a:prstGeom>
          <a:noFill/>
          <a:ln>
            <a:noFill/>
          </a:ln>
        </p:spPr>
      </p:pic>
      <p:pic>
        <p:nvPicPr>
          <p:cNvPr id="287" name="Shape 287"/>
          <p:cNvPicPr preferRelativeResize="0"/>
          <p:nvPr/>
        </p:nvPicPr>
        <p:blipFill>
          <a:blip r:embed="rId5">
            <a:alphaModFix/>
          </a:blip>
          <a:stretch>
            <a:fillRect/>
          </a:stretch>
        </p:blipFill>
        <p:spPr>
          <a:xfrm>
            <a:off x="157950" y="197900"/>
            <a:ext cx="1746300" cy="1746300"/>
          </a:xfrm>
          <a:prstGeom prst="rect">
            <a:avLst/>
          </a:prstGeom>
          <a:noFill/>
          <a:ln>
            <a:noFill/>
          </a:ln>
        </p:spPr>
      </p:pic>
      <p:pic>
        <p:nvPicPr>
          <p:cNvPr id="288" name="Shape 288"/>
          <p:cNvPicPr preferRelativeResize="0"/>
          <p:nvPr/>
        </p:nvPicPr>
        <p:blipFill>
          <a:blip r:embed="rId6">
            <a:alphaModFix/>
          </a:blip>
          <a:stretch>
            <a:fillRect/>
          </a:stretch>
        </p:blipFill>
        <p:spPr>
          <a:xfrm>
            <a:off x="4003101" y="3740728"/>
            <a:ext cx="2261671" cy="1376522"/>
          </a:xfrm>
          <a:prstGeom prst="rect">
            <a:avLst/>
          </a:prstGeom>
          <a:noFill/>
          <a:ln>
            <a:noFill/>
          </a:ln>
        </p:spPr>
      </p:pic>
      <p:pic>
        <p:nvPicPr>
          <p:cNvPr id="289" name="Shape 289"/>
          <p:cNvPicPr preferRelativeResize="0"/>
          <p:nvPr/>
        </p:nvPicPr>
        <p:blipFill>
          <a:blip r:embed="rId7">
            <a:alphaModFix/>
          </a:blip>
          <a:stretch>
            <a:fillRect/>
          </a:stretch>
        </p:blipFill>
        <p:spPr>
          <a:xfrm>
            <a:off x="4906815" y="2410751"/>
            <a:ext cx="1589299" cy="1589299"/>
          </a:xfrm>
          <a:prstGeom prst="rect">
            <a:avLst/>
          </a:prstGeom>
          <a:noFill/>
          <a:ln>
            <a:noFill/>
          </a:ln>
        </p:spPr>
      </p:pic>
      <p:pic>
        <p:nvPicPr>
          <p:cNvPr id="290" name="Shape 290"/>
          <p:cNvPicPr preferRelativeResize="0"/>
          <p:nvPr/>
        </p:nvPicPr>
        <p:blipFill>
          <a:blip r:embed="rId8">
            <a:alphaModFix/>
          </a:blip>
          <a:stretch>
            <a:fillRect/>
          </a:stretch>
        </p:blipFill>
        <p:spPr>
          <a:xfrm>
            <a:off x="3913300" y="74914"/>
            <a:ext cx="2241425" cy="2241425"/>
          </a:xfrm>
          <a:prstGeom prst="rect">
            <a:avLst/>
          </a:prstGeom>
          <a:noFill/>
          <a:ln>
            <a:noFill/>
          </a:ln>
        </p:spPr>
      </p:pic>
      <p:sp>
        <p:nvSpPr>
          <p:cNvPr id="2" name="Right Arrow 1"/>
          <p:cNvSpPr/>
          <p:nvPr/>
        </p:nvSpPr>
        <p:spPr>
          <a:xfrm>
            <a:off x="2628233" y="2316339"/>
            <a:ext cx="1826725" cy="102491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althas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3256</TotalTime>
  <Words>2289</Words>
  <Application>Microsoft Macintosh PowerPoint</Application>
  <PresentationFormat>On-screen Show (16:9)</PresentationFormat>
  <Paragraphs>122</Paragraphs>
  <Slides>67</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Abadi MT Condensed Extra Bold</vt:lpstr>
      <vt:lpstr>Abril Fatface</vt:lpstr>
      <vt:lpstr>Impact</vt:lpstr>
      <vt:lpstr>Montserrat</vt:lpstr>
      <vt:lpstr>PT Serif</vt:lpstr>
      <vt:lpstr>Arial</vt:lpstr>
      <vt:lpstr>Balthasar template</vt:lpstr>
      <vt:lpstr>Everything on the  Dark Web is Dumb</vt:lpstr>
      <vt:lpstr>Who is this Dark Wizard?</vt:lpstr>
      <vt:lpstr>Today’s Topics:</vt:lpstr>
      <vt:lpstr>PowerPoint Presentation</vt:lpstr>
      <vt:lpstr>PowerPoint Presentation</vt:lpstr>
      <vt:lpstr>PowerPoint Presentation</vt:lpstr>
      <vt:lpstr>PowerPoint Presentation</vt:lpstr>
      <vt:lpstr>OK, But First: </vt:lpstr>
      <vt:lpstr>PowerPoint Presentation</vt:lpstr>
      <vt:lpstr>PowerPoint Presentation</vt:lpstr>
      <vt:lpstr>LET’S GET READY TO TUMBLE!</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PowerPoint Presentation</vt:lpstr>
      <vt:lpstr>HOW TO BUY:</vt:lpstr>
      <vt:lpstr>YOU DON’T.</vt:lpstr>
      <vt:lpstr>HOW TO BUY:</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HOW TO BUY:</vt:lpstr>
      <vt:lpstr>PowerPoint Presentation</vt:lpstr>
      <vt:lpstr>PowerPoint Presentation</vt:lpstr>
      <vt:lpstr>HOW TO BUY:</vt:lpstr>
      <vt:lpstr>PowerPoint Presentation</vt:lpstr>
      <vt:lpstr>HOW TO BUY:</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Legal Eagle</vt:lpstr>
      <vt:lpstr>HOW TO BUY:</vt:lpstr>
      <vt:lpstr>PowerPoint Presentation</vt:lpstr>
      <vt:lpstr>Finally:</vt:lpstr>
      <vt:lpstr>General Dickin’ Around</vt:lpstr>
      <vt:lpstr>FIN</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DARKWEB ECONOMIES</dc:title>
  <cp:lastModifiedBy>Johnny Martinelli</cp:lastModifiedBy>
  <cp:revision>30</cp:revision>
  <cp:lastPrinted>2016-11-18T07:05:03Z</cp:lastPrinted>
  <dcterms:modified xsi:type="dcterms:W3CDTF">2017-06-08T16:34:29Z</dcterms:modified>
</cp:coreProperties>
</file>